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4048" r:id="rId1"/>
  </p:sldMasterIdLst>
  <p:notesMasterIdLst>
    <p:notesMasterId r:id="rId27"/>
  </p:notesMasterIdLst>
  <p:sldIdLst>
    <p:sldId id="256" r:id="rId2"/>
    <p:sldId id="557" r:id="rId3"/>
    <p:sldId id="560" r:id="rId4"/>
    <p:sldId id="406" r:id="rId5"/>
    <p:sldId id="416" r:id="rId6"/>
    <p:sldId id="561" r:id="rId7"/>
    <p:sldId id="555" r:id="rId8"/>
    <p:sldId id="563" r:id="rId9"/>
    <p:sldId id="415" r:id="rId10"/>
    <p:sldId id="424" r:id="rId11"/>
    <p:sldId id="426" r:id="rId12"/>
    <p:sldId id="427" r:id="rId13"/>
    <p:sldId id="428" r:id="rId14"/>
    <p:sldId id="412" r:id="rId15"/>
    <p:sldId id="439" r:id="rId16"/>
    <p:sldId id="405" r:id="rId17"/>
    <p:sldId id="432" r:id="rId18"/>
    <p:sldId id="396" r:id="rId19"/>
    <p:sldId id="434" r:id="rId20"/>
    <p:sldId id="564" r:id="rId21"/>
    <p:sldId id="565" r:id="rId22"/>
    <p:sldId id="566" r:id="rId23"/>
    <p:sldId id="583" r:id="rId24"/>
    <p:sldId id="582" r:id="rId25"/>
    <p:sldId id="584" r:id="rId2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945"/>
    <p:restoredTop sz="87748"/>
  </p:normalViewPr>
  <p:slideViewPr>
    <p:cSldViewPr snapToGrid="0" snapToObjects="1">
      <p:cViewPr>
        <p:scale>
          <a:sx n="79" d="100"/>
          <a:sy n="79" d="100"/>
        </p:scale>
        <p:origin x="144" y="26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notesMaster" Target="notesMasters/notesMaster1.xml"/><Relationship Id="rId28" Type="http://schemas.openxmlformats.org/officeDocument/2006/relationships/presProps" Target="presProps.xml"/><Relationship Id="rId29" Type="http://schemas.openxmlformats.org/officeDocument/2006/relationships/viewProps" Target="viewProps.xml"/><Relationship Id="rId30" Type="http://schemas.openxmlformats.org/officeDocument/2006/relationships/theme" Target="theme/theme1.xml"/><Relationship Id="rId31"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9A62163-D443-B846-B3CA-DEFC21CCD085}" type="datetimeFigureOut">
              <a:rPr lang="en-US" smtClean="0"/>
              <a:t>3/14/19</a:t>
            </a:fld>
            <a:endParaRPr lang="en-U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0AAFD9D-EB30-EC48-AC35-B521AABA13B1}" type="slidenum">
              <a:rPr lang="en-US" smtClean="0"/>
              <a:t>‹Nr.›</a:t>
            </a:fld>
            <a:endParaRPr lang="en-US"/>
          </a:p>
        </p:txBody>
      </p:sp>
    </p:spTree>
    <p:extLst>
      <p:ext uri="{BB962C8B-B14F-4D97-AF65-F5344CB8AC3E}">
        <p14:creationId xmlns:p14="http://schemas.microsoft.com/office/powerpoint/2010/main" val="8827127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 Id="rId3" Type="http://schemas.openxmlformats.org/officeDocument/2006/relationships/hyperlink" Target="http://www.businessinsider.com/social-media-engagement-statistics-2013-12" TargetMode="Externa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www.dailymail.co.uk/sciencetech/article-3068830/Facebook-launches-m-voter-button-Tool-let-users-tell-friends-voted-UK-General-Election.html#ixzz59q1cPTjx" TargetMode="External"/><Relationship Id="rId4" Type="http://schemas.openxmlformats.org/officeDocument/2006/relationships/hyperlink" Target="http://ec.tynt.com/b/rw?id=bBOTTqvd0r3Pooab7jrHcU&amp;u=MailOnline" TargetMode="External"/><Relationship Id="rId5" Type="http://schemas.openxmlformats.org/officeDocument/2006/relationships/hyperlink" Target="http://ec.tynt.com/b/rf?id=bBOTTqvd0r3Pooab7jrHcU&amp;u=DailyMail" TargetMode="External"/><Relationship Id="rId6" Type="http://schemas.openxmlformats.org/officeDocument/2006/relationships/hyperlink" Target="http://www.dailymail.co.uk/sciencetech/article-3068830/Facebook-launches-m-voter-button-Tool-let-users-tell-friends-voted-UK-General-Election.html#ixzz59q1LnPUt" TargetMode="External"/><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 Id="rId3" Type="http://schemas.openxmlformats.org/officeDocument/2006/relationships/hyperlink" Target="https://datasmart.ash.harvard.edu/authors/stephen-goldsmith" TargetMode="Externa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 Id="rId3" Type="http://schemas.openxmlformats.org/officeDocument/2006/relationships/hyperlink" Target="https://twitter.com/ddvipca" TargetMode="Externa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 Id="rId3" Type="http://schemas.openxmlformats.org/officeDocument/2006/relationships/hyperlink" Target="http://www.governing.com/blogs/bfc/gov-social-media-data-cities-analytics-operations.html" TargetMode="Externa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a:p>
        </p:txBody>
      </p:sp>
      <p:sp>
        <p:nvSpPr>
          <p:cNvPr id="4" name="Marcador de número de diapositiva 3"/>
          <p:cNvSpPr>
            <a:spLocks noGrp="1"/>
          </p:cNvSpPr>
          <p:nvPr>
            <p:ph type="sldNum" sz="quarter" idx="10"/>
          </p:nvPr>
        </p:nvSpPr>
        <p:spPr/>
        <p:txBody>
          <a:bodyPr/>
          <a:lstStyle/>
          <a:p>
            <a:fld id="{B0AAFD9D-EB30-EC48-AC35-B521AABA13B1}" type="slidenum">
              <a:rPr lang="en-US" smtClean="0"/>
              <a:t>1</a:t>
            </a:fld>
            <a:endParaRPr lang="en-US"/>
          </a:p>
        </p:txBody>
      </p:sp>
    </p:spTree>
    <p:extLst>
      <p:ext uri="{BB962C8B-B14F-4D97-AF65-F5344CB8AC3E}">
        <p14:creationId xmlns:p14="http://schemas.microsoft.com/office/powerpoint/2010/main" val="13452722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_tradnl" sz="1200" b="0" i="0" kern="1200" dirty="0" err="1" smtClean="0">
                <a:solidFill>
                  <a:schemeClr val="tx1"/>
                </a:solidFill>
                <a:effectLst/>
                <a:latin typeface="+mn-lt"/>
                <a:ea typeface="+mn-ea"/>
                <a:cs typeface="+mn-cs"/>
              </a:rPr>
              <a:t>Whereas</a:t>
            </a:r>
            <a:r>
              <a:rPr lang="es-ES_tradnl" sz="1200" b="0" i="0" kern="1200" dirty="0" smtClean="0">
                <a:solidFill>
                  <a:schemeClr val="tx1"/>
                </a:solidFill>
                <a:effectLst/>
                <a:latin typeface="+mn-lt"/>
                <a:ea typeface="+mn-ea"/>
                <a:cs typeface="+mn-cs"/>
              </a:rPr>
              <a:t> in </a:t>
            </a:r>
            <a:r>
              <a:rPr lang="es-ES_tradnl" sz="1200" b="0" i="0" kern="1200" dirty="0" err="1" smtClean="0">
                <a:solidFill>
                  <a:schemeClr val="tx1"/>
                </a:solidFill>
                <a:effectLst/>
                <a:latin typeface="+mn-lt"/>
                <a:ea typeface="+mn-ea"/>
                <a:cs typeface="+mn-cs"/>
              </a:rPr>
              <a:t>the</a:t>
            </a:r>
            <a:r>
              <a:rPr lang="es-ES_tradnl" sz="1200" b="0" i="0" kern="1200" dirty="0" smtClean="0">
                <a:solidFill>
                  <a:schemeClr val="tx1"/>
                </a:solidFill>
                <a:effectLst/>
                <a:latin typeface="+mn-lt"/>
                <a:ea typeface="+mn-ea"/>
                <a:cs typeface="+mn-cs"/>
              </a:rPr>
              <a:t> pre-internet </a:t>
            </a:r>
            <a:r>
              <a:rPr lang="es-ES_tradnl" sz="1200" b="0" i="0" kern="1200" dirty="0" err="1" smtClean="0">
                <a:solidFill>
                  <a:schemeClr val="tx1"/>
                </a:solidFill>
                <a:effectLst/>
                <a:latin typeface="+mn-lt"/>
                <a:ea typeface="+mn-ea"/>
                <a:cs typeface="+mn-cs"/>
              </a:rPr>
              <a:t>days</a:t>
            </a:r>
            <a:r>
              <a:rPr lang="es-ES_tradnl" sz="1200" b="0" i="0" kern="1200" dirty="0" smtClean="0">
                <a:solidFill>
                  <a:schemeClr val="tx1"/>
                </a:solidFill>
                <a:effectLst/>
                <a:latin typeface="+mn-lt"/>
                <a:ea typeface="+mn-ea"/>
                <a:cs typeface="+mn-cs"/>
              </a:rPr>
              <a:t>, </a:t>
            </a:r>
            <a:r>
              <a:rPr lang="es-ES_tradnl" sz="1200" b="0" i="0" kern="1200" dirty="0" err="1" smtClean="0">
                <a:solidFill>
                  <a:schemeClr val="tx1"/>
                </a:solidFill>
                <a:effectLst/>
                <a:latin typeface="+mn-lt"/>
                <a:ea typeface="+mn-ea"/>
                <a:cs typeface="+mn-cs"/>
              </a:rPr>
              <a:t>people</a:t>
            </a:r>
            <a:r>
              <a:rPr lang="es-ES_tradnl" sz="1200" b="0" i="0" kern="1200" dirty="0" smtClean="0">
                <a:solidFill>
                  <a:schemeClr val="tx1"/>
                </a:solidFill>
                <a:effectLst/>
                <a:latin typeface="+mn-lt"/>
                <a:ea typeface="+mn-ea"/>
                <a:cs typeface="+mn-cs"/>
              </a:rPr>
              <a:t> </a:t>
            </a:r>
            <a:r>
              <a:rPr lang="es-ES_tradnl" sz="1200" b="0" i="0" kern="1200" dirty="0" err="1" smtClean="0">
                <a:solidFill>
                  <a:schemeClr val="tx1"/>
                </a:solidFill>
                <a:effectLst/>
                <a:latin typeface="+mn-lt"/>
                <a:ea typeface="+mn-ea"/>
                <a:cs typeface="+mn-cs"/>
              </a:rPr>
              <a:t>had</a:t>
            </a:r>
            <a:r>
              <a:rPr lang="es-ES_tradnl" sz="1200" b="0" i="0" kern="1200" dirty="0" smtClean="0">
                <a:solidFill>
                  <a:schemeClr val="tx1"/>
                </a:solidFill>
                <a:effectLst/>
                <a:latin typeface="+mn-lt"/>
                <a:ea typeface="+mn-ea"/>
                <a:cs typeface="+mn-cs"/>
              </a:rPr>
              <a:t> to </a:t>
            </a:r>
            <a:r>
              <a:rPr lang="es-ES_tradnl" sz="1200" b="0" i="0" kern="1200" dirty="0" err="1" smtClean="0">
                <a:solidFill>
                  <a:schemeClr val="tx1"/>
                </a:solidFill>
                <a:effectLst/>
                <a:latin typeface="+mn-lt"/>
                <a:ea typeface="+mn-ea"/>
                <a:cs typeface="+mn-cs"/>
              </a:rPr>
              <a:t>wait</a:t>
            </a:r>
            <a:r>
              <a:rPr lang="es-ES_tradnl" sz="1200" b="0" i="0" kern="1200" dirty="0" smtClean="0">
                <a:solidFill>
                  <a:schemeClr val="tx1"/>
                </a:solidFill>
                <a:effectLst/>
                <a:latin typeface="+mn-lt"/>
                <a:ea typeface="+mn-ea"/>
                <a:cs typeface="+mn-cs"/>
              </a:rPr>
              <a:t> </a:t>
            </a:r>
            <a:r>
              <a:rPr lang="es-ES_tradnl" sz="1200" b="0" i="0" kern="1200" dirty="0" err="1" smtClean="0">
                <a:solidFill>
                  <a:schemeClr val="tx1"/>
                </a:solidFill>
                <a:effectLst/>
                <a:latin typeface="+mn-lt"/>
                <a:ea typeface="+mn-ea"/>
                <a:cs typeface="+mn-cs"/>
              </a:rPr>
              <a:t>for</a:t>
            </a:r>
            <a:r>
              <a:rPr lang="es-ES_tradnl" sz="1200" b="0" i="0" kern="1200" dirty="0" smtClean="0">
                <a:solidFill>
                  <a:schemeClr val="tx1"/>
                </a:solidFill>
                <a:effectLst/>
                <a:latin typeface="+mn-lt"/>
                <a:ea typeface="+mn-ea"/>
                <a:cs typeface="+mn-cs"/>
              </a:rPr>
              <a:t> </a:t>
            </a:r>
            <a:r>
              <a:rPr lang="es-ES_tradnl" sz="1200" b="0" i="0" kern="1200" dirty="0" err="1" smtClean="0">
                <a:solidFill>
                  <a:schemeClr val="tx1"/>
                </a:solidFill>
                <a:effectLst/>
                <a:latin typeface="+mn-lt"/>
                <a:ea typeface="+mn-ea"/>
                <a:cs typeface="+mn-cs"/>
              </a:rPr>
              <a:t>the</a:t>
            </a:r>
            <a:r>
              <a:rPr lang="es-ES_tradnl" sz="1200" b="0" i="0" kern="1200" dirty="0" smtClean="0">
                <a:solidFill>
                  <a:schemeClr val="tx1"/>
                </a:solidFill>
                <a:effectLst/>
                <a:latin typeface="+mn-lt"/>
                <a:ea typeface="+mn-ea"/>
                <a:cs typeface="+mn-cs"/>
              </a:rPr>
              <a:t> </a:t>
            </a:r>
            <a:r>
              <a:rPr lang="es-ES_tradnl" sz="1200" b="0" i="0" kern="1200" dirty="0" err="1" smtClean="0">
                <a:solidFill>
                  <a:schemeClr val="tx1"/>
                </a:solidFill>
                <a:effectLst/>
                <a:latin typeface="+mn-lt"/>
                <a:ea typeface="+mn-ea"/>
                <a:cs typeface="+mn-cs"/>
              </a:rPr>
              <a:t>next</a:t>
            </a:r>
            <a:r>
              <a:rPr lang="es-ES_tradnl" sz="1200" b="0" i="0" kern="1200" dirty="0" smtClean="0">
                <a:solidFill>
                  <a:schemeClr val="tx1"/>
                </a:solidFill>
                <a:effectLst/>
                <a:latin typeface="+mn-lt"/>
                <a:ea typeface="+mn-ea"/>
                <a:cs typeface="+mn-cs"/>
              </a:rPr>
              <a:t> </a:t>
            </a:r>
            <a:r>
              <a:rPr lang="es-ES_tradnl" sz="1200" b="0" i="0" kern="1200" dirty="0" err="1" smtClean="0">
                <a:solidFill>
                  <a:schemeClr val="tx1"/>
                </a:solidFill>
                <a:effectLst/>
                <a:latin typeface="+mn-lt"/>
                <a:ea typeface="+mn-ea"/>
                <a:cs typeface="+mn-cs"/>
              </a:rPr>
              <a:t>newspaper</a:t>
            </a:r>
            <a:r>
              <a:rPr lang="es-ES_tradnl" sz="1200" b="0" i="0" kern="1200" dirty="0" smtClean="0">
                <a:solidFill>
                  <a:schemeClr val="tx1"/>
                </a:solidFill>
                <a:effectLst/>
                <a:latin typeface="+mn-lt"/>
                <a:ea typeface="+mn-ea"/>
                <a:cs typeface="+mn-cs"/>
              </a:rPr>
              <a:t> </a:t>
            </a:r>
            <a:r>
              <a:rPr lang="es-ES_tradnl" sz="1200" b="0" i="0" kern="1200" dirty="0" err="1" smtClean="0">
                <a:solidFill>
                  <a:schemeClr val="tx1"/>
                </a:solidFill>
                <a:effectLst/>
                <a:latin typeface="+mn-lt"/>
                <a:ea typeface="+mn-ea"/>
                <a:cs typeface="+mn-cs"/>
              </a:rPr>
              <a:t>or</a:t>
            </a:r>
            <a:r>
              <a:rPr lang="es-ES_tradnl" sz="1200" b="0" i="0" kern="1200" dirty="0" smtClean="0">
                <a:solidFill>
                  <a:schemeClr val="tx1"/>
                </a:solidFill>
                <a:effectLst/>
                <a:latin typeface="+mn-lt"/>
                <a:ea typeface="+mn-ea"/>
                <a:cs typeface="+mn-cs"/>
              </a:rPr>
              <a:t> TV </a:t>
            </a:r>
            <a:r>
              <a:rPr lang="es-ES_tradnl" sz="1200" b="0" i="0" kern="1200" dirty="0" err="1" smtClean="0">
                <a:solidFill>
                  <a:schemeClr val="tx1"/>
                </a:solidFill>
                <a:effectLst/>
                <a:latin typeface="+mn-lt"/>
                <a:ea typeface="+mn-ea"/>
                <a:cs typeface="+mn-cs"/>
              </a:rPr>
              <a:t>news</a:t>
            </a:r>
            <a:r>
              <a:rPr lang="es-ES_tradnl" sz="1200" b="0" i="0" kern="1200" dirty="0" smtClean="0">
                <a:solidFill>
                  <a:schemeClr val="tx1"/>
                </a:solidFill>
                <a:effectLst/>
                <a:latin typeface="+mn-lt"/>
                <a:ea typeface="+mn-ea"/>
                <a:cs typeface="+mn-cs"/>
              </a:rPr>
              <a:t> show to </a:t>
            </a:r>
            <a:r>
              <a:rPr lang="es-ES_tradnl" sz="1200" b="0" i="0" kern="1200" dirty="0" err="1" smtClean="0">
                <a:solidFill>
                  <a:schemeClr val="tx1"/>
                </a:solidFill>
                <a:effectLst/>
                <a:latin typeface="+mn-lt"/>
                <a:ea typeface="+mn-ea"/>
                <a:cs typeface="+mn-cs"/>
              </a:rPr>
              <a:t>get</a:t>
            </a:r>
            <a:r>
              <a:rPr lang="es-ES_tradnl" sz="1200" b="0" i="0" kern="1200" dirty="0" smtClean="0">
                <a:solidFill>
                  <a:schemeClr val="tx1"/>
                </a:solidFill>
                <a:effectLst/>
                <a:latin typeface="+mn-lt"/>
                <a:ea typeface="+mn-ea"/>
                <a:cs typeface="+mn-cs"/>
              </a:rPr>
              <a:t> </a:t>
            </a:r>
            <a:r>
              <a:rPr lang="es-ES_tradnl" sz="1200" b="0" i="0" kern="1200" dirty="0" err="1" smtClean="0">
                <a:solidFill>
                  <a:schemeClr val="tx1"/>
                </a:solidFill>
                <a:effectLst/>
                <a:latin typeface="+mn-lt"/>
                <a:ea typeface="+mn-ea"/>
                <a:cs typeface="+mn-cs"/>
              </a:rPr>
              <a:t>the</a:t>
            </a:r>
            <a:r>
              <a:rPr lang="es-ES_tradnl" sz="1200" b="0" i="0" kern="1200" dirty="0" smtClean="0">
                <a:solidFill>
                  <a:schemeClr val="tx1"/>
                </a:solidFill>
                <a:effectLst/>
                <a:latin typeface="+mn-lt"/>
                <a:ea typeface="+mn-ea"/>
                <a:cs typeface="+mn-cs"/>
              </a:rPr>
              <a:t> </a:t>
            </a:r>
            <a:r>
              <a:rPr lang="es-ES_tradnl" sz="1200" b="0" i="0" kern="1200" dirty="0" err="1" smtClean="0">
                <a:solidFill>
                  <a:schemeClr val="tx1"/>
                </a:solidFill>
                <a:effectLst/>
                <a:latin typeface="+mn-lt"/>
                <a:ea typeface="+mn-ea"/>
                <a:cs typeface="+mn-cs"/>
              </a:rPr>
              <a:t>latest</a:t>
            </a:r>
            <a:r>
              <a:rPr lang="es-ES_tradnl" sz="1200" b="0" i="0" kern="1200" dirty="0" smtClean="0">
                <a:solidFill>
                  <a:schemeClr val="tx1"/>
                </a:solidFill>
                <a:effectLst/>
                <a:latin typeface="+mn-lt"/>
                <a:ea typeface="+mn-ea"/>
                <a:cs typeface="+mn-cs"/>
              </a:rPr>
              <a:t> </a:t>
            </a:r>
            <a:r>
              <a:rPr lang="es-ES_tradnl" sz="1200" b="0" i="0" kern="1200" dirty="0" err="1" smtClean="0">
                <a:solidFill>
                  <a:schemeClr val="tx1"/>
                </a:solidFill>
                <a:effectLst/>
                <a:latin typeface="+mn-lt"/>
                <a:ea typeface="+mn-ea"/>
                <a:cs typeface="+mn-cs"/>
              </a:rPr>
              <a:t>information</a:t>
            </a:r>
            <a:r>
              <a:rPr lang="es-ES_tradnl" sz="1200" b="0" i="0" kern="1200" dirty="0" smtClean="0">
                <a:solidFill>
                  <a:schemeClr val="tx1"/>
                </a:solidFill>
                <a:effectLst/>
                <a:latin typeface="+mn-lt"/>
                <a:ea typeface="+mn-ea"/>
                <a:cs typeface="+mn-cs"/>
              </a:rPr>
              <a:t>, online </a:t>
            </a:r>
            <a:r>
              <a:rPr lang="es-ES_tradnl" sz="1200" b="0" i="0" kern="1200" dirty="0" err="1" smtClean="0">
                <a:solidFill>
                  <a:schemeClr val="tx1"/>
                </a:solidFill>
                <a:effectLst/>
                <a:latin typeface="+mn-lt"/>
                <a:ea typeface="+mn-ea"/>
                <a:cs typeface="+mn-cs"/>
              </a:rPr>
              <a:t>news</a:t>
            </a:r>
            <a:r>
              <a:rPr lang="es-ES_tradnl" sz="1200" b="0" i="0" kern="1200" dirty="0" smtClean="0">
                <a:solidFill>
                  <a:schemeClr val="tx1"/>
                </a:solidFill>
                <a:effectLst/>
                <a:latin typeface="+mn-lt"/>
                <a:ea typeface="+mn-ea"/>
                <a:cs typeface="+mn-cs"/>
              </a:rPr>
              <a:t> </a:t>
            </a:r>
            <a:r>
              <a:rPr lang="es-ES_tradnl" sz="1200" b="0" i="0" kern="1200" dirty="0" err="1" smtClean="0">
                <a:solidFill>
                  <a:schemeClr val="tx1"/>
                </a:solidFill>
                <a:effectLst/>
                <a:latin typeface="+mn-lt"/>
                <a:ea typeface="+mn-ea"/>
                <a:cs typeface="+mn-cs"/>
              </a:rPr>
              <a:t>is</a:t>
            </a:r>
            <a:r>
              <a:rPr lang="es-ES_tradnl" sz="1200" b="0" i="0" kern="1200" dirty="0" smtClean="0">
                <a:solidFill>
                  <a:schemeClr val="tx1"/>
                </a:solidFill>
                <a:effectLst/>
                <a:latin typeface="+mn-lt"/>
                <a:ea typeface="+mn-ea"/>
                <a:cs typeface="+mn-cs"/>
              </a:rPr>
              <a:t> a 24/7 </a:t>
            </a:r>
            <a:r>
              <a:rPr lang="es-ES_tradnl" sz="1200" b="0" i="0" kern="1200" dirty="0" err="1" smtClean="0">
                <a:solidFill>
                  <a:schemeClr val="tx1"/>
                </a:solidFill>
                <a:effectLst/>
                <a:latin typeface="+mn-lt"/>
                <a:ea typeface="+mn-ea"/>
                <a:cs typeface="+mn-cs"/>
              </a:rPr>
              <a:t>phenomenon</a:t>
            </a:r>
            <a:r>
              <a:rPr lang="es-ES_tradnl" sz="1200" b="0" i="0" kern="1200" dirty="0" smtClean="0">
                <a:solidFill>
                  <a:schemeClr val="tx1"/>
                </a:solidFill>
                <a:effectLst/>
                <a:latin typeface="+mn-lt"/>
                <a:ea typeface="+mn-ea"/>
                <a:cs typeface="+mn-cs"/>
              </a:rPr>
              <a:t>.</a:t>
            </a:r>
          </a:p>
          <a:p>
            <a:endParaRPr lang="es-ES_tradnl" sz="1200" b="0" i="0" kern="1200" dirty="0" smtClean="0">
              <a:solidFill>
                <a:schemeClr val="tx1"/>
              </a:solidFill>
              <a:effectLst/>
              <a:latin typeface="+mn-lt"/>
              <a:ea typeface="+mn-ea"/>
              <a:cs typeface="+mn-cs"/>
            </a:endParaRPr>
          </a:p>
          <a:p>
            <a:r>
              <a:rPr lang="es-ES_tradnl" sz="1200" b="0" i="0" kern="1200" dirty="0" err="1" smtClean="0">
                <a:solidFill>
                  <a:schemeClr val="tx1"/>
                </a:solidFill>
                <a:effectLst/>
                <a:latin typeface="+mn-lt"/>
                <a:ea typeface="+mn-ea"/>
                <a:cs typeface="+mn-cs"/>
              </a:rPr>
              <a:t>While</a:t>
            </a:r>
            <a:r>
              <a:rPr lang="es-ES_tradnl" sz="1200" b="0" i="0" kern="1200" dirty="0" smtClean="0">
                <a:solidFill>
                  <a:schemeClr val="tx1"/>
                </a:solidFill>
                <a:effectLst/>
                <a:latin typeface="+mn-lt"/>
                <a:ea typeface="+mn-ea"/>
                <a:cs typeface="+mn-cs"/>
              </a:rPr>
              <a:t> </a:t>
            </a:r>
            <a:r>
              <a:rPr lang="es-ES_tradnl" sz="1200" b="0" i="0" kern="1200" dirty="0" err="1" smtClean="0">
                <a:solidFill>
                  <a:schemeClr val="tx1"/>
                </a:solidFill>
                <a:effectLst/>
                <a:latin typeface="+mn-lt"/>
                <a:ea typeface="+mn-ea"/>
                <a:cs typeface="+mn-cs"/>
              </a:rPr>
              <a:t>you</a:t>
            </a:r>
            <a:r>
              <a:rPr lang="es-ES_tradnl" sz="1200" b="0" i="0" kern="1200" dirty="0" smtClean="0">
                <a:solidFill>
                  <a:schemeClr val="tx1"/>
                </a:solidFill>
                <a:effectLst/>
                <a:latin typeface="+mn-lt"/>
                <a:ea typeface="+mn-ea"/>
                <a:cs typeface="+mn-cs"/>
              </a:rPr>
              <a:t> can </a:t>
            </a:r>
            <a:r>
              <a:rPr lang="es-ES_tradnl" sz="1200" b="0" i="0" kern="1200" dirty="0" err="1" smtClean="0">
                <a:solidFill>
                  <a:schemeClr val="tx1"/>
                </a:solidFill>
                <a:effectLst/>
                <a:latin typeface="+mn-lt"/>
                <a:ea typeface="+mn-ea"/>
                <a:cs typeface="+mn-cs"/>
              </a:rPr>
              <a:t>access</a:t>
            </a:r>
            <a:r>
              <a:rPr lang="es-ES_tradnl" sz="1200" b="0" i="0" kern="1200" dirty="0" smtClean="0">
                <a:solidFill>
                  <a:schemeClr val="tx1"/>
                </a:solidFill>
                <a:effectLst/>
                <a:latin typeface="+mn-lt"/>
                <a:ea typeface="+mn-ea"/>
                <a:cs typeface="+mn-cs"/>
              </a:rPr>
              <a:t> </a:t>
            </a:r>
            <a:r>
              <a:rPr lang="es-ES_tradnl" sz="1200" b="0" i="0" kern="1200" dirty="0" err="1" smtClean="0">
                <a:solidFill>
                  <a:schemeClr val="tx1"/>
                </a:solidFill>
                <a:effectLst/>
                <a:latin typeface="+mn-lt"/>
                <a:ea typeface="+mn-ea"/>
                <a:cs typeface="+mn-cs"/>
              </a:rPr>
              <a:t>news</a:t>
            </a:r>
            <a:r>
              <a:rPr lang="es-ES_tradnl" sz="1200" b="0" i="0" kern="1200" dirty="0" smtClean="0">
                <a:solidFill>
                  <a:schemeClr val="tx1"/>
                </a:solidFill>
                <a:effectLst/>
                <a:latin typeface="+mn-lt"/>
                <a:ea typeface="+mn-ea"/>
                <a:cs typeface="+mn-cs"/>
              </a:rPr>
              <a:t> </a:t>
            </a:r>
            <a:r>
              <a:rPr lang="es-ES_tradnl" sz="1200" b="0" i="0" kern="1200" dirty="0" err="1" smtClean="0">
                <a:solidFill>
                  <a:schemeClr val="tx1"/>
                </a:solidFill>
                <a:effectLst/>
                <a:latin typeface="+mn-lt"/>
                <a:ea typeface="+mn-ea"/>
                <a:cs typeface="+mn-cs"/>
              </a:rPr>
              <a:t>on</a:t>
            </a:r>
            <a:r>
              <a:rPr lang="es-ES_tradnl" sz="1200" b="0" i="0" kern="1200" dirty="0" smtClean="0">
                <a:solidFill>
                  <a:schemeClr val="tx1"/>
                </a:solidFill>
                <a:effectLst/>
                <a:latin typeface="+mn-lt"/>
                <a:ea typeface="+mn-ea"/>
                <a:cs typeface="+mn-cs"/>
              </a:rPr>
              <a:t> </a:t>
            </a:r>
            <a:r>
              <a:rPr lang="es-ES_tradnl" sz="1200" b="0" i="0" kern="1200" dirty="0" err="1" smtClean="0">
                <a:solidFill>
                  <a:schemeClr val="tx1"/>
                </a:solidFill>
                <a:effectLst/>
                <a:latin typeface="+mn-lt"/>
                <a:ea typeface="+mn-ea"/>
                <a:cs typeface="+mn-cs"/>
              </a:rPr>
              <a:t>many</a:t>
            </a:r>
            <a:r>
              <a:rPr lang="es-ES_tradnl" sz="1200" b="0" i="0" kern="1200" dirty="0" smtClean="0">
                <a:solidFill>
                  <a:schemeClr val="tx1"/>
                </a:solidFill>
                <a:effectLst/>
                <a:latin typeface="+mn-lt"/>
                <a:ea typeface="+mn-ea"/>
                <a:cs typeface="+mn-cs"/>
              </a:rPr>
              <a:t> </a:t>
            </a:r>
            <a:r>
              <a:rPr lang="es-ES_tradnl" sz="1200" b="0" i="0" kern="1200" dirty="0" err="1" smtClean="0">
                <a:solidFill>
                  <a:schemeClr val="tx1"/>
                </a:solidFill>
                <a:effectLst/>
                <a:latin typeface="+mn-lt"/>
                <a:ea typeface="+mn-ea"/>
                <a:cs typeface="+mn-cs"/>
              </a:rPr>
              <a:t>websites</a:t>
            </a:r>
            <a:r>
              <a:rPr lang="es-ES_tradnl" sz="1200" b="0" i="0" kern="1200" dirty="0" smtClean="0">
                <a:solidFill>
                  <a:schemeClr val="tx1"/>
                </a:solidFill>
                <a:effectLst/>
                <a:latin typeface="+mn-lt"/>
                <a:ea typeface="+mn-ea"/>
                <a:cs typeface="+mn-cs"/>
              </a:rPr>
              <a:t> at </a:t>
            </a:r>
            <a:r>
              <a:rPr lang="es-ES_tradnl" sz="1200" b="0" i="0" kern="1200" dirty="0" err="1" smtClean="0">
                <a:solidFill>
                  <a:schemeClr val="tx1"/>
                </a:solidFill>
                <a:effectLst/>
                <a:latin typeface="+mn-lt"/>
                <a:ea typeface="+mn-ea"/>
                <a:cs typeface="+mn-cs"/>
              </a:rPr>
              <a:t>any</a:t>
            </a:r>
            <a:r>
              <a:rPr lang="es-ES_tradnl" sz="1200" b="0" i="0" kern="1200" dirty="0" smtClean="0">
                <a:solidFill>
                  <a:schemeClr val="tx1"/>
                </a:solidFill>
                <a:effectLst/>
                <a:latin typeface="+mn-lt"/>
                <a:ea typeface="+mn-ea"/>
                <a:cs typeface="+mn-cs"/>
              </a:rPr>
              <a:t> </a:t>
            </a:r>
            <a:r>
              <a:rPr lang="es-ES_tradnl" sz="1200" b="0" i="0" kern="1200" dirty="0" err="1" smtClean="0">
                <a:solidFill>
                  <a:schemeClr val="tx1"/>
                </a:solidFill>
                <a:effectLst/>
                <a:latin typeface="+mn-lt"/>
                <a:ea typeface="+mn-ea"/>
                <a:cs typeface="+mn-cs"/>
              </a:rPr>
              <a:t>hour</a:t>
            </a:r>
            <a:r>
              <a:rPr lang="es-ES_tradnl" sz="1200" b="0" i="0" kern="1200" dirty="0" smtClean="0">
                <a:solidFill>
                  <a:schemeClr val="tx1"/>
                </a:solidFill>
                <a:effectLst/>
                <a:latin typeface="+mn-lt"/>
                <a:ea typeface="+mn-ea"/>
                <a:cs typeface="+mn-cs"/>
              </a:rPr>
              <a:t>, </a:t>
            </a:r>
            <a:r>
              <a:rPr lang="es-ES_tradnl" sz="1200" b="0" i="0" u="none" strike="noStrike" kern="1200" dirty="0" smtClean="0">
                <a:solidFill>
                  <a:schemeClr val="tx1"/>
                </a:solidFill>
                <a:effectLst/>
                <a:latin typeface="+mn-lt"/>
                <a:ea typeface="+mn-ea"/>
                <a:cs typeface="+mn-cs"/>
                <a:hlinkClick r:id="rId3"/>
              </a:rPr>
              <a:t>most people spend more time on sites such as Facebook and Twitter</a:t>
            </a:r>
            <a:r>
              <a:rPr lang="es-ES_tradnl" sz="1200" b="0" i="0" kern="1200" dirty="0" smtClean="0">
                <a:solidFill>
                  <a:schemeClr val="tx1"/>
                </a:solidFill>
                <a:effectLst/>
                <a:latin typeface="+mn-lt"/>
                <a:ea typeface="+mn-ea"/>
                <a:cs typeface="+mn-cs"/>
              </a:rPr>
              <a:t> </a:t>
            </a:r>
            <a:r>
              <a:rPr lang="es-ES_tradnl" sz="1200" b="0" i="0" kern="1200" dirty="0" err="1" smtClean="0">
                <a:solidFill>
                  <a:schemeClr val="tx1"/>
                </a:solidFill>
                <a:effectLst/>
                <a:latin typeface="+mn-lt"/>
                <a:ea typeface="+mn-ea"/>
                <a:cs typeface="+mn-cs"/>
              </a:rPr>
              <a:t>than</a:t>
            </a:r>
            <a:r>
              <a:rPr lang="es-ES_tradnl" sz="1200" b="0" i="0" kern="1200" dirty="0" smtClean="0">
                <a:solidFill>
                  <a:schemeClr val="tx1"/>
                </a:solidFill>
                <a:effectLst/>
                <a:latin typeface="+mn-lt"/>
                <a:ea typeface="+mn-ea"/>
                <a:cs typeface="+mn-cs"/>
              </a:rPr>
              <a:t> </a:t>
            </a:r>
            <a:r>
              <a:rPr lang="es-ES_tradnl" sz="1200" b="0" i="0" kern="1200" dirty="0" err="1" smtClean="0">
                <a:solidFill>
                  <a:schemeClr val="tx1"/>
                </a:solidFill>
                <a:effectLst/>
                <a:latin typeface="+mn-lt"/>
                <a:ea typeface="+mn-ea"/>
                <a:cs typeface="+mn-cs"/>
              </a:rPr>
              <a:t>they</a:t>
            </a:r>
            <a:r>
              <a:rPr lang="es-ES_tradnl" sz="1200" b="0" i="0" kern="1200" dirty="0" smtClean="0">
                <a:solidFill>
                  <a:schemeClr val="tx1"/>
                </a:solidFill>
                <a:effectLst/>
                <a:latin typeface="+mn-lt"/>
                <a:ea typeface="+mn-ea"/>
                <a:cs typeface="+mn-cs"/>
              </a:rPr>
              <a:t> do </a:t>
            </a:r>
            <a:r>
              <a:rPr lang="es-ES_tradnl" sz="1200" b="0" i="0" kern="1200" dirty="0" err="1" smtClean="0">
                <a:solidFill>
                  <a:schemeClr val="tx1"/>
                </a:solidFill>
                <a:effectLst/>
                <a:latin typeface="+mn-lt"/>
                <a:ea typeface="+mn-ea"/>
                <a:cs typeface="+mn-cs"/>
              </a:rPr>
              <a:t>on</a:t>
            </a:r>
            <a:r>
              <a:rPr lang="es-ES_tradnl" sz="1200" b="0" i="0" kern="1200" dirty="0" smtClean="0">
                <a:solidFill>
                  <a:schemeClr val="tx1"/>
                </a:solidFill>
                <a:effectLst/>
                <a:latin typeface="+mn-lt"/>
                <a:ea typeface="+mn-ea"/>
                <a:cs typeface="+mn-cs"/>
              </a:rPr>
              <a:t> </a:t>
            </a:r>
            <a:r>
              <a:rPr lang="es-ES_tradnl" sz="1200" b="0" i="0" kern="1200" dirty="0" err="1" smtClean="0">
                <a:solidFill>
                  <a:schemeClr val="tx1"/>
                </a:solidFill>
                <a:effectLst/>
                <a:latin typeface="+mn-lt"/>
                <a:ea typeface="+mn-ea"/>
                <a:cs typeface="+mn-cs"/>
              </a:rPr>
              <a:t>serious</a:t>
            </a:r>
            <a:r>
              <a:rPr lang="es-ES_tradnl" sz="1200" b="0" i="0" kern="1200" dirty="0" smtClean="0">
                <a:solidFill>
                  <a:schemeClr val="tx1"/>
                </a:solidFill>
                <a:effectLst/>
                <a:latin typeface="+mn-lt"/>
                <a:ea typeface="+mn-ea"/>
                <a:cs typeface="+mn-cs"/>
              </a:rPr>
              <a:t> </a:t>
            </a:r>
            <a:r>
              <a:rPr lang="es-ES_tradnl" sz="1200" b="0" i="0" kern="1200" dirty="0" err="1" smtClean="0">
                <a:solidFill>
                  <a:schemeClr val="tx1"/>
                </a:solidFill>
                <a:effectLst/>
                <a:latin typeface="+mn-lt"/>
                <a:ea typeface="+mn-ea"/>
                <a:cs typeface="+mn-cs"/>
              </a:rPr>
              <a:t>news</a:t>
            </a:r>
            <a:r>
              <a:rPr lang="es-ES_tradnl" sz="1200" b="0" i="0" kern="1200" dirty="0" smtClean="0">
                <a:solidFill>
                  <a:schemeClr val="tx1"/>
                </a:solidFill>
                <a:effectLst/>
                <a:latin typeface="+mn-lt"/>
                <a:ea typeface="+mn-ea"/>
                <a:cs typeface="+mn-cs"/>
              </a:rPr>
              <a:t> </a:t>
            </a:r>
            <a:r>
              <a:rPr lang="es-ES_tradnl" sz="1200" b="0" i="0" kern="1200" dirty="0" err="1" smtClean="0">
                <a:solidFill>
                  <a:schemeClr val="tx1"/>
                </a:solidFill>
                <a:effectLst/>
                <a:latin typeface="+mn-lt"/>
                <a:ea typeface="+mn-ea"/>
                <a:cs typeface="+mn-cs"/>
              </a:rPr>
              <a:t>or</a:t>
            </a:r>
            <a:r>
              <a:rPr lang="es-ES_tradnl" sz="1200" b="0" i="0" kern="1200" dirty="0" smtClean="0">
                <a:solidFill>
                  <a:schemeClr val="tx1"/>
                </a:solidFill>
                <a:effectLst/>
                <a:latin typeface="+mn-lt"/>
                <a:ea typeface="+mn-ea"/>
                <a:cs typeface="+mn-cs"/>
              </a:rPr>
              <a:t> </a:t>
            </a:r>
            <a:r>
              <a:rPr lang="es-ES_tradnl" sz="1200" b="0" i="0" kern="1200" dirty="0" err="1" smtClean="0">
                <a:solidFill>
                  <a:schemeClr val="tx1"/>
                </a:solidFill>
                <a:effectLst/>
                <a:latin typeface="+mn-lt"/>
                <a:ea typeface="+mn-ea"/>
                <a:cs typeface="+mn-cs"/>
              </a:rPr>
              <a:t>political</a:t>
            </a:r>
            <a:r>
              <a:rPr lang="es-ES_tradnl" sz="1200" b="0" i="0" kern="1200" dirty="0" smtClean="0">
                <a:solidFill>
                  <a:schemeClr val="tx1"/>
                </a:solidFill>
                <a:effectLst/>
                <a:latin typeface="+mn-lt"/>
                <a:ea typeface="+mn-ea"/>
                <a:cs typeface="+mn-cs"/>
              </a:rPr>
              <a:t> </a:t>
            </a:r>
            <a:r>
              <a:rPr lang="es-ES_tradnl" sz="1200" b="0" i="0" kern="1200" dirty="0" err="1" smtClean="0">
                <a:solidFill>
                  <a:schemeClr val="tx1"/>
                </a:solidFill>
                <a:effectLst/>
                <a:latin typeface="+mn-lt"/>
                <a:ea typeface="+mn-ea"/>
                <a:cs typeface="+mn-cs"/>
              </a:rPr>
              <a:t>websites</a:t>
            </a:r>
            <a:r>
              <a:rPr lang="es-ES_tradnl" sz="1200" b="0" i="0" kern="1200" dirty="0" smtClean="0">
                <a:solidFill>
                  <a:schemeClr val="tx1"/>
                </a:solidFill>
                <a:effectLst/>
                <a:latin typeface="+mn-lt"/>
                <a:ea typeface="+mn-ea"/>
                <a:cs typeface="+mn-cs"/>
              </a:rPr>
              <a:t>. </a:t>
            </a:r>
            <a:r>
              <a:rPr lang="es-ES_tradnl" sz="1200" b="0" i="0" kern="1200" dirty="0" err="1" smtClean="0">
                <a:solidFill>
                  <a:schemeClr val="tx1"/>
                </a:solidFill>
                <a:effectLst/>
                <a:latin typeface="+mn-lt"/>
                <a:ea typeface="+mn-ea"/>
                <a:cs typeface="+mn-cs"/>
              </a:rPr>
              <a:t>This</a:t>
            </a:r>
            <a:r>
              <a:rPr lang="es-ES_tradnl" sz="1200" b="0" i="0" kern="1200" dirty="0" smtClean="0">
                <a:solidFill>
                  <a:schemeClr val="tx1"/>
                </a:solidFill>
                <a:effectLst/>
                <a:latin typeface="+mn-lt"/>
                <a:ea typeface="+mn-ea"/>
                <a:cs typeface="+mn-cs"/>
              </a:rPr>
              <a:t> </a:t>
            </a:r>
            <a:r>
              <a:rPr lang="es-ES_tradnl" sz="1200" b="0" i="0" kern="1200" dirty="0" err="1" smtClean="0">
                <a:solidFill>
                  <a:schemeClr val="tx1"/>
                </a:solidFill>
                <a:effectLst/>
                <a:latin typeface="+mn-lt"/>
                <a:ea typeface="+mn-ea"/>
                <a:cs typeface="+mn-cs"/>
              </a:rPr>
              <a:t>means</a:t>
            </a:r>
            <a:r>
              <a:rPr lang="es-ES_tradnl" sz="1200" b="0" i="0" kern="1200" dirty="0" smtClean="0">
                <a:solidFill>
                  <a:schemeClr val="tx1"/>
                </a:solidFill>
                <a:effectLst/>
                <a:latin typeface="+mn-lt"/>
                <a:ea typeface="+mn-ea"/>
                <a:cs typeface="+mn-cs"/>
              </a:rPr>
              <a:t> </a:t>
            </a:r>
            <a:r>
              <a:rPr lang="es-ES_tradnl" sz="1200" b="0" i="0" kern="1200" dirty="0" err="1" smtClean="0">
                <a:solidFill>
                  <a:schemeClr val="tx1"/>
                </a:solidFill>
                <a:effectLst/>
                <a:latin typeface="+mn-lt"/>
                <a:ea typeface="+mn-ea"/>
                <a:cs typeface="+mn-cs"/>
              </a:rPr>
              <a:t>that</a:t>
            </a:r>
            <a:r>
              <a:rPr lang="es-ES_tradnl" sz="1200" b="0" i="0" kern="1200" dirty="0" smtClean="0">
                <a:solidFill>
                  <a:schemeClr val="tx1"/>
                </a:solidFill>
                <a:effectLst/>
                <a:latin typeface="+mn-lt"/>
                <a:ea typeface="+mn-ea"/>
                <a:cs typeface="+mn-cs"/>
              </a:rPr>
              <a:t> </a:t>
            </a:r>
            <a:r>
              <a:rPr lang="es-ES_tradnl" sz="1200" b="0" i="0" kern="1200" dirty="0" err="1" smtClean="0">
                <a:solidFill>
                  <a:schemeClr val="tx1"/>
                </a:solidFill>
                <a:effectLst/>
                <a:latin typeface="+mn-lt"/>
                <a:ea typeface="+mn-ea"/>
                <a:cs typeface="+mn-cs"/>
              </a:rPr>
              <a:t>you</a:t>
            </a:r>
            <a:r>
              <a:rPr lang="es-ES_tradnl" sz="1200" b="0" i="0" kern="1200" dirty="0" smtClean="0">
                <a:solidFill>
                  <a:schemeClr val="tx1"/>
                </a:solidFill>
                <a:effectLst/>
                <a:latin typeface="+mn-lt"/>
                <a:ea typeface="+mn-ea"/>
                <a:cs typeface="+mn-cs"/>
              </a:rPr>
              <a:t> </a:t>
            </a:r>
            <a:r>
              <a:rPr lang="es-ES_tradnl" sz="1200" b="0" i="0" kern="1200" dirty="0" err="1" smtClean="0">
                <a:solidFill>
                  <a:schemeClr val="tx1"/>
                </a:solidFill>
                <a:effectLst/>
                <a:latin typeface="+mn-lt"/>
                <a:ea typeface="+mn-ea"/>
                <a:cs typeface="+mn-cs"/>
              </a:rPr>
              <a:t>get</a:t>
            </a:r>
            <a:r>
              <a:rPr lang="es-ES_tradnl" sz="1200" b="0" i="0" kern="1200" dirty="0" smtClean="0">
                <a:solidFill>
                  <a:schemeClr val="tx1"/>
                </a:solidFill>
                <a:effectLst/>
                <a:latin typeface="+mn-lt"/>
                <a:ea typeface="+mn-ea"/>
                <a:cs typeface="+mn-cs"/>
              </a:rPr>
              <a:t> </a:t>
            </a:r>
            <a:r>
              <a:rPr lang="es-ES_tradnl" sz="1200" b="0" i="0" kern="1200" dirty="0" err="1" smtClean="0">
                <a:solidFill>
                  <a:schemeClr val="tx1"/>
                </a:solidFill>
                <a:effectLst/>
                <a:latin typeface="+mn-lt"/>
                <a:ea typeface="+mn-ea"/>
                <a:cs typeface="+mn-cs"/>
              </a:rPr>
              <a:t>all</a:t>
            </a:r>
            <a:r>
              <a:rPr lang="es-ES_tradnl" sz="1200" b="0" i="0" kern="1200" dirty="0" smtClean="0">
                <a:solidFill>
                  <a:schemeClr val="tx1"/>
                </a:solidFill>
                <a:effectLst/>
                <a:latin typeface="+mn-lt"/>
                <a:ea typeface="+mn-ea"/>
                <a:cs typeface="+mn-cs"/>
              </a:rPr>
              <a:t> of </a:t>
            </a:r>
            <a:r>
              <a:rPr lang="es-ES_tradnl" sz="1200" b="0" i="0" kern="1200" dirty="0" err="1" smtClean="0">
                <a:solidFill>
                  <a:schemeClr val="tx1"/>
                </a:solidFill>
                <a:effectLst/>
                <a:latin typeface="+mn-lt"/>
                <a:ea typeface="+mn-ea"/>
                <a:cs typeface="+mn-cs"/>
              </a:rPr>
              <a:t>the</a:t>
            </a:r>
            <a:r>
              <a:rPr lang="es-ES_tradnl" sz="1200" b="0" i="0" kern="1200" dirty="0" smtClean="0">
                <a:solidFill>
                  <a:schemeClr val="tx1"/>
                </a:solidFill>
                <a:effectLst/>
                <a:latin typeface="+mn-lt"/>
                <a:ea typeface="+mn-ea"/>
                <a:cs typeface="+mn-cs"/>
              </a:rPr>
              <a:t> </a:t>
            </a:r>
            <a:r>
              <a:rPr lang="es-ES_tradnl" sz="1200" b="0" i="0" kern="1200" dirty="0" err="1" smtClean="0">
                <a:solidFill>
                  <a:schemeClr val="tx1"/>
                </a:solidFill>
                <a:effectLst/>
                <a:latin typeface="+mn-lt"/>
                <a:ea typeface="+mn-ea"/>
                <a:cs typeface="+mn-cs"/>
              </a:rPr>
              <a:t>latest</a:t>
            </a:r>
            <a:r>
              <a:rPr lang="es-ES_tradnl" sz="1200" b="0" i="0" kern="1200" dirty="0" smtClean="0">
                <a:solidFill>
                  <a:schemeClr val="tx1"/>
                </a:solidFill>
                <a:effectLst/>
                <a:latin typeface="+mn-lt"/>
                <a:ea typeface="+mn-ea"/>
                <a:cs typeface="+mn-cs"/>
              </a:rPr>
              <a:t> </a:t>
            </a:r>
            <a:r>
              <a:rPr lang="es-ES_tradnl" sz="1200" b="0" i="0" kern="1200" dirty="0" err="1" smtClean="0">
                <a:solidFill>
                  <a:schemeClr val="tx1"/>
                </a:solidFill>
                <a:effectLst/>
                <a:latin typeface="+mn-lt"/>
                <a:ea typeface="+mn-ea"/>
                <a:cs typeface="+mn-cs"/>
              </a:rPr>
              <a:t>trending</a:t>
            </a:r>
            <a:r>
              <a:rPr lang="es-ES_tradnl" sz="1200" b="0" i="0" kern="1200" dirty="0" smtClean="0">
                <a:solidFill>
                  <a:schemeClr val="tx1"/>
                </a:solidFill>
                <a:effectLst/>
                <a:latin typeface="+mn-lt"/>
                <a:ea typeface="+mn-ea"/>
                <a:cs typeface="+mn-cs"/>
              </a:rPr>
              <a:t> </a:t>
            </a:r>
            <a:r>
              <a:rPr lang="es-ES_tradnl" sz="1200" b="0" i="0" kern="1200" dirty="0" err="1" smtClean="0">
                <a:solidFill>
                  <a:schemeClr val="tx1"/>
                </a:solidFill>
                <a:effectLst/>
                <a:latin typeface="+mn-lt"/>
                <a:ea typeface="+mn-ea"/>
                <a:cs typeface="+mn-cs"/>
              </a:rPr>
              <a:t>news</a:t>
            </a:r>
            <a:r>
              <a:rPr lang="es-ES_tradnl" sz="1200" b="0" i="0" kern="1200" dirty="0" smtClean="0">
                <a:solidFill>
                  <a:schemeClr val="tx1"/>
                </a:solidFill>
                <a:effectLst/>
                <a:latin typeface="+mn-lt"/>
                <a:ea typeface="+mn-ea"/>
                <a:cs typeface="+mn-cs"/>
              </a:rPr>
              <a:t> </a:t>
            </a:r>
            <a:r>
              <a:rPr lang="es-ES_tradnl" sz="1200" b="0" i="0" kern="1200" dirty="0" err="1" smtClean="0">
                <a:solidFill>
                  <a:schemeClr val="tx1"/>
                </a:solidFill>
                <a:effectLst/>
                <a:latin typeface="+mn-lt"/>
                <a:ea typeface="+mn-ea"/>
                <a:cs typeface="+mn-cs"/>
              </a:rPr>
              <a:t>stories</a:t>
            </a:r>
            <a:r>
              <a:rPr lang="es-ES_tradnl" sz="1200" b="0" i="0" kern="1200" dirty="0" smtClean="0">
                <a:solidFill>
                  <a:schemeClr val="tx1"/>
                </a:solidFill>
                <a:effectLst/>
                <a:latin typeface="+mn-lt"/>
                <a:ea typeface="+mn-ea"/>
                <a:cs typeface="+mn-cs"/>
              </a:rPr>
              <a:t> and </a:t>
            </a:r>
            <a:r>
              <a:rPr lang="es-ES_tradnl" sz="1200" b="0" i="0" kern="1200" dirty="0" err="1" smtClean="0">
                <a:solidFill>
                  <a:schemeClr val="tx1"/>
                </a:solidFill>
                <a:effectLst/>
                <a:latin typeface="+mn-lt"/>
                <a:ea typeface="+mn-ea"/>
                <a:cs typeface="+mn-cs"/>
              </a:rPr>
              <a:t>opinions</a:t>
            </a:r>
            <a:r>
              <a:rPr lang="es-ES_tradnl" sz="1200" b="0" i="0" kern="1200" dirty="0" smtClean="0">
                <a:solidFill>
                  <a:schemeClr val="tx1"/>
                </a:solidFill>
                <a:effectLst/>
                <a:latin typeface="+mn-lt"/>
                <a:ea typeface="+mn-ea"/>
                <a:cs typeface="+mn-cs"/>
              </a:rPr>
              <a:t> </a:t>
            </a:r>
            <a:r>
              <a:rPr lang="es-ES_tradnl" sz="1200" b="0" i="0" kern="1200" dirty="0" err="1" smtClean="0">
                <a:solidFill>
                  <a:schemeClr val="tx1"/>
                </a:solidFill>
                <a:effectLst/>
                <a:latin typeface="+mn-lt"/>
                <a:ea typeface="+mn-ea"/>
                <a:cs typeface="+mn-cs"/>
              </a:rPr>
              <a:t>shared</a:t>
            </a:r>
            <a:r>
              <a:rPr lang="es-ES_tradnl" sz="1200" b="0" i="0" kern="1200" dirty="0" smtClean="0">
                <a:solidFill>
                  <a:schemeClr val="tx1"/>
                </a:solidFill>
                <a:effectLst/>
                <a:latin typeface="+mn-lt"/>
                <a:ea typeface="+mn-ea"/>
                <a:cs typeface="+mn-cs"/>
              </a:rPr>
              <a:t> </a:t>
            </a:r>
            <a:r>
              <a:rPr lang="es-ES_tradnl" sz="1200" b="0" i="0" kern="1200" dirty="0" err="1" smtClean="0">
                <a:solidFill>
                  <a:schemeClr val="tx1"/>
                </a:solidFill>
                <a:effectLst/>
                <a:latin typeface="+mn-lt"/>
                <a:ea typeface="+mn-ea"/>
                <a:cs typeface="+mn-cs"/>
              </a:rPr>
              <a:t>by</a:t>
            </a:r>
            <a:r>
              <a:rPr lang="es-ES_tradnl" sz="1200" b="0" i="0" kern="1200" dirty="0" smtClean="0">
                <a:solidFill>
                  <a:schemeClr val="tx1"/>
                </a:solidFill>
                <a:effectLst/>
                <a:latin typeface="+mn-lt"/>
                <a:ea typeface="+mn-ea"/>
                <a:cs typeface="+mn-cs"/>
              </a:rPr>
              <a:t> </a:t>
            </a:r>
            <a:r>
              <a:rPr lang="es-ES_tradnl" sz="1200" b="0" i="0" kern="1200" dirty="0" err="1" smtClean="0">
                <a:solidFill>
                  <a:schemeClr val="tx1"/>
                </a:solidFill>
                <a:effectLst/>
                <a:latin typeface="+mn-lt"/>
                <a:ea typeface="+mn-ea"/>
                <a:cs typeface="+mn-cs"/>
              </a:rPr>
              <a:t>your</a:t>
            </a:r>
            <a:r>
              <a:rPr lang="es-ES_tradnl" sz="1200" b="0" i="0" kern="1200" dirty="0" smtClean="0">
                <a:solidFill>
                  <a:schemeClr val="tx1"/>
                </a:solidFill>
                <a:effectLst/>
                <a:latin typeface="+mn-lt"/>
                <a:ea typeface="+mn-ea"/>
                <a:cs typeface="+mn-cs"/>
              </a:rPr>
              <a:t> </a:t>
            </a:r>
            <a:r>
              <a:rPr lang="es-ES_tradnl" sz="1200" b="0" i="0" kern="1200" dirty="0" err="1" smtClean="0">
                <a:solidFill>
                  <a:schemeClr val="tx1"/>
                </a:solidFill>
                <a:effectLst/>
                <a:latin typeface="+mn-lt"/>
                <a:ea typeface="+mn-ea"/>
                <a:cs typeface="+mn-cs"/>
              </a:rPr>
              <a:t>friends</a:t>
            </a:r>
            <a:r>
              <a:rPr lang="es-ES_tradnl" sz="1200" b="0" i="0" kern="1200" dirty="0" smtClean="0">
                <a:solidFill>
                  <a:schemeClr val="tx1"/>
                </a:solidFill>
                <a:effectLst/>
                <a:latin typeface="+mn-lt"/>
                <a:ea typeface="+mn-ea"/>
                <a:cs typeface="+mn-cs"/>
              </a:rPr>
              <a:t> </a:t>
            </a:r>
            <a:r>
              <a:rPr lang="es-ES_tradnl" sz="1200" b="0" i="0" kern="1200" dirty="0" err="1" smtClean="0">
                <a:solidFill>
                  <a:schemeClr val="tx1"/>
                </a:solidFill>
                <a:effectLst/>
                <a:latin typeface="+mn-lt"/>
                <a:ea typeface="+mn-ea"/>
                <a:cs typeface="+mn-cs"/>
              </a:rPr>
              <a:t>whenever</a:t>
            </a:r>
            <a:r>
              <a:rPr lang="es-ES_tradnl" sz="1200" b="0" i="0" kern="1200" dirty="0" smtClean="0">
                <a:solidFill>
                  <a:schemeClr val="tx1"/>
                </a:solidFill>
                <a:effectLst/>
                <a:latin typeface="+mn-lt"/>
                <a:ea typeface="+mn-ea"/>
                <a:cs typeface="+mn-cs"/>
              </a:rPr>
              <a:t> </a:t>
            </a:r>
            <a:r>
              <a:rPr lang="es-ES_tradnl" sz="1200" b="0" i="0" kern="1200" dirty="0" err="1" smtClean="0">
                <a:solidFill>
                  <a:schemeClr val="tx1"/>
                </a:solidFill>
                <a:effectLst/>
                <a:latin typeface="+mn-lt"/>
                <a:ea typeface="+mn-ea"/>
                <a:cs typeface="+mn-cs"/>
              </a:rPr>
              <a:t>you</a:t>
            </a:r>
            <a:r>
              <a:rPr lang="es-ES_tradnl" sz="1200" b="0" i="0" kern="1200" dirty="0" smtClean="0">
                <a:solidFill>
                  <a:schemeClr val="tx1"/>
                </a:solidFill>
                <a:effectLst/>
                <a:latin typeface="+mn-lt"/>
                <a:ea typeface="+mn-ea"/>
                <a:cs typeface="+mn-cs"/>
              </a:rPr>
              <a:t> log </a:t>
            </a:r>
            <a:r>
              <a:rPr lang="es-ES_tradnl" sz="1200" b="0" i="0" kern="1200" dirty="0" err="1" smtClean="0">
                <a:solidFill>
                  <a:schemeClr val="tx1"/>
                </a:solidFill>
                <a:effectLst/>
                <a:latin typeface="+mn-lt"/>
                <a:ea typeface="+mn-ea"/>
                <a:cs typeface="+mn-cs"/>
              </a:rPr>
              <a:t>on</a:t>
            </a:r>
            <a:r>
              <a:rPr lang="es-ES_tradnl" sz="1200" b="0" i="0" kern="1200" dirty="0" smtClean="0">
                <a:solidFill>
                  <a:schemeClr val="tx1"/>
                </a:solidFill>
                <a:effectLst/>
                <a:latin typeface="+mn-lt"/>
                <a:ea typeface="+mn-ea"/>
                <a:cs typeface="+mn-cs"/>
              </a:rPr>
              <a:t>.</a:t>
            </a:r>
          </a:p>
          <a:p>
            <a:endParaRPr lang="es-ES_tradnl"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people spend more time on sites such as Facebook and Twitter than they do on serious news or political websites.</a:t>
            </a:r>
          </a:p>
          <a:p>
            <a:endParaRPr lang="en-US" dirty="0"/>
          </a:p>
        </p:txBody>
      </p:sp>
      <p:sp>
        <p:nvSpPr>
          <p:cNvPr id="4" name="Marcador de número de diapositiva 3"/>
          <p:cNvSpPr>
            <a:spLocks noGrp="1"/>
          </p:cNvSpPr>
          <p:nvPr>
            <p:ph type="sldNum" sz="quarter" idx="10"/>
          </p:nvPr>
        </p:nvSpPr>
        <p:spPr/>
        <p:txBody>
          <a:bodyPr/>
          <a:lstStyle/>
          <a:p>
            <a:fld id="{B0AAFD9D-EB30-EC48-AC35-B521AABA13B1}" type="slidenum">
              <a:rPr lang="en-US" smtClean="0"/>
              <a:t>10</a:t>
            </a:fld>
            <a:endParaRPr lang="en-US"/>
          </a:p>
        </p:txBody>
      </p:sp>
    </p:spTree>
    <p:extLst>
      <p:ext uri="{BB962C8B-B14F-4D97-AF65-F5344CB8AC3E}">
        <p14:creationId xmlns:p14="http://schemas.microsoft.com/office/powerpoint/2010/main" val="19706043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_tradnl" sz="1200" b="0" i="0" kern="1200" dirty="0" smtClean="0">
                <a:solidFill>
                  <a:schemeClr val="tx1"/>
                </a:solidFill>
                <a:effectLst/>
                <a:latin typeface="+mn-lt"/>
                <a:ea typeface="+mn-ea"/>
                <a:cs typeface="+mn-cs"/>
              </a:rPr>
              <a:t>Facebook, </a:t>
            </a:r>
            <a:r>
              <a:rPr lang="es-ES_tradnl" sz="1200" b="0" i="0" kern="1200" dirty="0" err="1" smtClean="0">
                <a:solidFill>
                  <a:schemeClr val="tx1"/>
                </a:solidFill>
                <a:effectLst/>
                <a:latin typeface="+mn-lt"/>
                <a:ea typeface="+mn-ea"/>
                <a:cs typeface="+mn-cs"/>
              </a:rPr>
              <a:t>however</a:t>
            </a:r>
            <a:r>
              <a:rPr lang="es-ES_tradnl" sz="1200" b="0" i="0" kern="1200" dirty="0" smtClean="0">
                <a:solidFill>
                  <a:schemeClr val="tx1"/>
                </a:solidFill>
                <a:effectLst/>
                <a:latin typeface="+mn-lt"/>
                <a:ea typeface="+mn-ea"/>
                <a:cs typeface="+mn-cs"/>
              </a:rPr>
              <a:t>, </a:t>
            </a:r>
            <a:r>
              <a:rPr lang="es-ES_tradnl" sz="1200" b="0" i="0" kern="1200" dirty="0" err="1" smtClean="0">
                <a:solidFill>
                  <a:schemeClr val="tx1"/>
                </a:solidFill>
                <a:effectLst/>
                <a:latin typeface="+mn-lt"/>
                <a:ea typeface="+mn-ea"/>
                <a:cs typeface="+mn-cs"/>
              </a:rPr>
              <a:t>may</a:t>
            </a:r>
            <a:r>
              <a:rPr lang="es-ES_tradnl" sz="1200" b="0" i="0" kern="1200" dirty="0" smtClean="0">
                <a:solidFill>
                  <a:schemeClr val="tx1"/>
                </a:solidFill>
                <a:effectLst/>
                <a:latin typeface="+mn-lt"/>
                <a:ea typeface="+mn-ea"/>
                <a:cs typeface="+mn-cs"/>
              </a:rPr>
              <a:t> </a:t>
            </a:r>
            <a:r>
              <a:rPr lang="es-ES_tradnl" sz="1200" b="0" i="0" kern="1200" dirty="0" err="1" smtClean="0">
                <a:solidFill>
                  <a:schemeClr val="tx1"/>
                </a:solidFill>
                <a:effectLst/>
                <a:latin typeface="+mn-lt"/>
                <a:ea typeface="+mn-ea"/>
                <a:cs typeface="+mn-cs"/>
              </a:rPr>
              <a:t>offer</a:t>
            </a:r>
            <a:r>
              <a:rPr lang="es-ES_tradnl" sz="1200" b="0" i="0" kern="1200" dirty="0" smtClean="0">
                <a:solidFill>
                  <a:schemeClr val="tx1"/>
                </a:solidFill>
                <a:effectLst/>
                <a:latin typeface="+mn-lt"/>
                <a:ea typeface="+mn-ea"/>
                <a:cs typeface="+mn-cs"/>
              </a:rPr>
              <a:t> hope </a:t>
            </a:r>
            <a:r>
              <a:rPr lang="es-ES_tradnl" sz="1200" b="0" i="0" kern="1200" dirty="0" err="1" smtClean="0">
                <a:solidFill>
                  <a:schemeClr val="tx1"/>
                </a:solidFill>
                <a:effectLst/>
                <a:latin typeface="+mn-lt"/>
                <a:ea typeface="+mn-ea"/>
                <a:cs typeface="+mn-cs"/>
              </a:rPr>
              <a:t>for</a:t>
            </a:r>
            <a:r>
              <a:rPr lang="es-ES_tradnl" sz="1200" b="0" i="0" kern="1200" dirty="0" smtClean="0">
                <a:solidFill>
                  <a:schemeClr val="tx1"/>
                </a:solidFill>
                <a:effectLst/>
                <a:latin typeface="+mn-lt"/>
                <a:ea typeface="+mn-ea"/>
                <a:cs typeface="+mn-cs"/>
              </a:rPr>
              <a:t> a </a:t>
            </a:r>
            <a:r>
              <a:rPr lang="es-ES_tradnl" sz="1200" b="0" i="0" kern="1200" dirty="0" err="1" smtClean="0">
                <a:solidFill>
                  <a:schemeClr val="tx1"/>
                </a:solidFill>
                <a:effectLst/>
                <a:latin typeface="+mn-lt"/>
                <a:ea typeface="+mn-ea"/>
                <a:cs typeface="+mn-cs"/>
              </a:rPr>
              <a:t>better</a:t>
            </a:r>
            <a:r>
              <a:rPr lang="es-ES_tradnl" sz="1200" b="0" i="0" kern="1200" dirty="0" smtClean="0">
                <a:solidFill>
                  <a:schemeClr val="tx1"/>
                </a:solidFill>
                <a:effectLst/>
                <a:latin typeface="+mn-lt"/>
                <a:ea typeface="+mn-ea"/>
                <a:cs typeface="+mn-cs"/>
              </a:rPr>
              <a:t> </a:t>
            </a:r>
            <a:r>
              <a:rPr lang="es-ES_tradnl" sz="1200" b="0" i="0" kern="1200" dirty="0" err="1" smtClean="0">
                <a:solidFill>
                  <a:schemeClr val="tx1"/>
                </a:solidFill>
                <a:effectLst/>
                <a:latin typeface="+mn-lt"/>
                <a:ea typeface="+mn-ea"/>
                <a:cs typeface="+mn-cs"/>
              </a:rPr>
              <a:t>type</a:t>
            </a:r>
            <a:r>
              <a:rPr lang="es-ES_tradnl" sz="1200" b="0" i="0" kern="1200" dirty="0" smtClean="0">
                <a:solidFill>
                  <a:schemeClr val="tx1"/>
                </a:solidFill>
                <a:effectLst/>
                <a:latin typeface="+mn-lt"/>
                <a:ea typeface="+mn-ea"/>
                <a:cs typeface="+mn-cs"/>
              </a:rPr>
              <a:t> of online </a:t>
            </a:r>
            <a:r>
              <a:rPr lang="es-ES_tradnl" sz="1200" b="0" i="0" kern="1200" dirty="0" err="1" smtClean="0">
                <a:solidFill>
                  <a:schemeClr val="tx1"/>
                </a:solidFill>
                <a:effectLst/>
                <a:latin typeface="+mn-lt"/>
                <a:ea typeface="+mn-ea"/>
                <a:cs typeface="+mn-cs"/>
              </a:rPr>
              <a:t>survey</a:t>
            </a:r>
            <a:r>
              <a:rPr lang="es-ES_tradnl" sz="1200" b="0" i="0" kern="1200" dirty="0" smtClean="0">
                <a:solidFill>
                  <a:schemeClr val="tx1"/>
                </a:solidFill>
                <a:effectLst/>
                <a:latin typeface="+mn-lt"/>
                <a:ea typeface="+mn-ea"/>
                <a:cs typeface="+mn-cs"/>
              </a:rPr>
              <a:t>. </a:t>
            </a:r>
          </a:p>
          <a:p>
            <a:endParaRPr lang="es-ES_tradnl" sz="1200" b="0" i="0" kern="1200" dirty="0" smtClean="0">
              <a:solidFill>
                <a:schemeClr val="tx1"/>
              </a:solidFill>
              <a:effectLst/>
              <a:latin typeface="+mn-lt"/>
              <a:ea typeface="+mn-ea"/>
              <a:cs typeface="+mn-cs"/>
            </a:endParaRPr>
          </a:p>
          <a:p>
            <a:r>
              <a:rPr lang="es-ES_tradnl" sz="1200" b="0" i="0" kern="1200" dirty="0" err="1" smtClean="0">
                <a:solidFill>
                  <a:schemeClr val="tx1"/>
                </a:solidFill>
                <a:effectLst/>
                <a:latin typeface="+mn-lt"/>
                <a:ea typeface="+mn-ea"/>
                <a:cs typeface="+mn-cs"/>
              </a:rPr>
              <a:t>The</a:t>
            </a:r>
            <a:r>
              <a:rPr lang="es-ES_tradnl" sz="1200" b="0" i="0" kern="1200" dirty="0" smtClean="0">
                <a:solidFill>
                  <a:schemeClr val="tx1"/>
                </a:solidFill>
                <a:effectLst/>
                <a:latin typeface="+mn-lt"/>
                <a:ea typeface="+mn-ea"/>
                <a:cs typeface="+mn-cs"/>
              </a:rPr>
              <a:t> </a:t>
            </a:r>
            <a:r>
              <a:rPr lang="es-ES_tradnl" sz="1200" b="0" i="0" kern="1200" dirty="0" err="1" smtClean="0">
                <a:solidFill>
                  <a:schemeClr val="tx1"/>
                </a:solidFill>
                <a:effectLst/>
                <a:latin typeface="+mn-lt"/>
                <a:ea typeface="+mn-ea"/>
                <a:cs typeface="+mn-cs"/>
              </a:rPr>
              <a:t>company</a:t>
            </a:r>
            <a:r>
              <a:rPr lang="es-ES_tradnl" sz="1200" b="0" i="0" kern="1200" dirty="0" smtClean="0">
                <a:solidFill>
                  <a:schemeClr val="tx1"/>
                </a:solidFill>
                <a:effectLst/>
                <a:latin typeface="+mn-lt"/>
                <a:ea typeface="+mn-ea"/>
                <a:cs typeface="+mn-cs"/>
              </a:rPr>
              <a:t> </a:t>
            </a:r>
            <a:r>
              <a:rPr lang="es-ES_tradnl" sz="1200" b="0" i="0" kern="1200" dirty="0" err="1" smtClean="0">
                <a:solidFill>
                  <a:schemeClr val="tx1"/>
                </a:solidFill>
                <a:effectLst/>
                <a:latin typeface="+mn-lt"/>
                <a:ea typeface="+mn-ea"/>
                <a:cs typeface="+mn-cs"/>
              </a:rPr>
              <a:t>said</a:t>
            </a:r>
            <a:r>
              <a:rPr lang="es-ES_tradnl" sz="1200" b="0" i="0" kern="1200" dirty="0" smtClean="0">
                <a:solidFill>
                  <a:schemeClr val="tx1"/>
                </a:solidFill>
                <a:effectLst/>
                <a:latin typeface="+mn-lt"/>
                <a:ea typeface="+mn-ea"/>
                <a:cs typeface="+mn-cs"/>
              </a:rPr>
              <a:t>: ‘</a:t>
            </a:r>
            <a:r>
              <a:rPr lang="es-ES_tradnl" sz="1200" b="0" i="0" kern="1200" dirty="0" err="1" smtClean="0">
                <a:solidFill>
                  <a:schemeClr val="tx1"/>
                </a:solidFill>
                <a:effectLst/>
                <a:latin typeface="+mn-lt"/>
                <a:ea typeface="+mn-ea"/>
                <a:cs typeface="+mn-cs"/>
              </a:rPr>
              <a:t>Voters</a:t>
            </a:r>
            <a:r>
              <a:rPr lang="es-ES_tradnl" sz="1200" b="0" i="0" kern="1200" dirty="0" smtClean="0">
                <a:solidFill>
                  <a:schemeClr val="tx1"/>
                </a:solidFill>
                <a:effectLst/>
                <a:latin typeface="+mn-lt"/>
                <a:ea typeface="+mn-ea"/>
                <a:cs typeface="+mn-cs"/>
              </a:rPr>
              <a:t> </a:t>
            </a:r>
            <a:r>
              <a:rPr lang="es-ES_tradnl" sz="1200" b="0" i="0" kern="1200" dirty="0" err="1" smtClean="0">
                <a:solidFill>
                  <a:schemeClr val="tx1"/>
                </a:solidFill>
                <a:effectLst/>
                <a:latin typeface="+mn-lt"/>
                <a:ea typeface="+mn-ea"/>
                <a:cs typeface="+mn-cs"/>
              </a:rPr>
              <a:t>logging</a:t>
            </a:r>
            <a:r>
              <a:rPr lang="es-ES_tradnl" sz="1200" b="0" i="0" kern="1200" dirty="0" smtClean="0">
                <a:solidFill>
                  <a:schemeClr val="tx1"/>
                </a:solidFill>
                <a:effectLst/>
                <a:latin typeface="+mn-lt"/>
                <a:ea typeface="+mn-ea"/>
                <a:cs typeface="+mn-cs"/>
              </a:rPr>
              <a:t> </a:t>
            </a:r>
            <a:r>
              <a:rPr lang="es-ES_tradnl" sz="1200" b="0" i="0" kern="1200" dirty="0" err="1" smtClean="0">
                <a:solidFill>
                  <a:schemeClr val="tx1"/>
                </a:solidFill>
                <a:effectLst/>
                <a:latin typeface="+mn-lt"/>
                <a:ea typeface="+mn-ea"/>
                <a:cs typeface="+mn-cs"/>
              </a:rPr>
              <a:t>on</a:t>
            </a:r>
            <a:r>
              <a:rPr lang="es-ES_tradnl" sz="1200" b="0" i="0" kern="1200" dirty="0" smtClean="0">
                <a:solidFill>
                  <a:schemeClr val="tx1"/>
                </a:solidFill>
                <a:effectLst/>
                <a:latin typeface="+mn-lt"/>
                <a:ea typeface="+mn-ea"/>
                <a:cs typeface="+mn-cs"/>
              </a:rPr>
              <a:t> to Facebook </a:t>
            </a:r>
            <a:r>
              <a:rPr lang="es-ES_tradnl" sz="1200" b="0" i="0" kern="1200" dirty="0" err="1" smtClean="0">
                <a:solidFill>
                  <a:schemeClr val="tx1"/>
                </a:solidFill>
                <a:effectLst/>
                <a:latin typeface="+mn-lt"/>
                <a:ea typeface="+mn-ea"/>
                <a:cs typeface="+mn-cs"/>
              </a:rPr>
              <a:t>this</a:t>
            </a:r>
            <a:r>
              <a:rPr lang="es-ES_tradnl" sz="1200" b="0" i="0" kern="1200" dirty="0" smtClean="0">
                <a:solidFill>
                  <a:schemeClr val="tx1"/>
                </a:solidFill>
                <a:effectLst/>
                <a:latin typeface="+mn-lt"/>
                <a:ea typeface="+mn-ea"/>
                <a:cs typeface="+mn-cs"/>
              </a:rPr>
              <a:t> </a:t>
            </a:r>
            <a:r>
              <a:rPr lang="es-ES_tradnl" sz="1200" b="0" i="0" kern="1200" dirty="0" err="1" smtClean="0">
                <a:solidFill>
                  <a:schemeClr val="tx1"/>
                </a:solidFill>
                <a:effectLst/>
                <a:latin typeface="+mn-lt"/>
                <a:ea typeface="+mn-ea"/>
                <a:cs typeface="+mn-cs"/>
              </a:rPr>
              <a:t>Thursday</a:t>
            </a:r>
            <a:r>
              <a:rPr lang="es-ES_tradnl" sz="1200" b="0" i="0" kern="1200" dirty="0" smtClean="0">
                <a:solidFill>
                  <a:schemeClr val="tx1"/>
                </a:solidFill>
                <a:effectLst/>
                <a:latin typeface="+mn-lt"/>
                <a:ea typeface="+mn-ea"/>
                <a:cs typeface="+mn-cs"/>
              </a:rPr>
              <a:t> </a:t>
            </a:r>
            <a:r>
              <a:rPr lang="es-ES_tradnl" sz="1200" b="0" i="0" kern="1200" dirty="0" err="1" smtClean="0">
                <a:solidFill>
                  <a:schemeClr val="tx1"/>
                </a:solidFill>
                <a:effectLst/>
                <a:latin typeface="+mn-lt"/>
                <a:ea typeface="+mn-ea"/>
                <a:cs typeface="+mn-cs"/>
              </a:rPr>
              <a:t>will</a:t>
            </a:r>
            <a:r>
              <a:rPr lang="es-ES_tradnl" sz="1200" b="0" i="0" kern="1200" dirty="0" smtClean="0">
                <a:solidFill>
                  <a:schemeClr val="tx1"/>
                </a:solidFill>
                <a:effectLst/>
                <a:latin typeface="+mn-lt"/>
                <a:ea typeface="+mn-ea"/>
                <a:cs typeface="+mn-cs"/>
              </a:rPr>
              <a:t> </a:t>
            </a:r>
            <a:r>
              <a:rPr lang="es-ES_tradnl" sz="1200" b="0" i="0" kern="1200" dirty="0" err="1" smtClean="0">
                <a:solidFill>
                  <a:schemeClr val="tx1"/>
                </a:solidFill>
                <a:effectLst/>
                <a:latin typeface="+mn-lt"/>
                <a:ea typeface="+mn-ea"/>
                <a:cs typeface="+mn-cs"/>
              </a:rPr>
              <a:t>see</a:t>
            </a:r>
            <a:r>
              <a:rPr lang="es-ES_tradnl" sz="1200" b="0" i="0" kern="1200" dirty="0" smtClean="0">
                <a:solidFill>
                  <a:schemeClr val="tx1"/>
                </a:solidFill>
                <a:effectLst/>
                <a:latin typeface="+mn-lt"/>
                <a:ea typeface="+mn-ea"/>
                <a:cs typeface="+mn-cs"/>
              </a:rPr>
              <a:t> a ‘</a:t>
            </a:r>
            <a:r>
              <a:rPr lang="es-ES_tradnl" sz="1200" b="0" i="0" kern="1200" dirty="0" err="1" smtClean="0">
                <a:solidFill>
                  <a:schemeClr val="tx1"/>
                </a:solidFill>
                <a:effectLst/>
                <a:latin typeface="+mn-lt"/>
                <a:ea typeface="+mn-ea"/>
                <a:cs typeface="+mn-cs"/>
              </a:rPr>
              <a:t>megaphone</a:t>
            </a:r>
            <a:r>
              <a:rPr lang="es-ES_tradnl" sz="1200" b="0" i="0" kern="1200" dirty="0" smtClean="0">
                <a:solidFill>
                  <a:schemeClr val="tx1"/>
                </a:solidFill>
                <a:effectLst/>
                <a:latin typeface="+mn-lt"/>
                <a:ea typeface="+mn-ea"/>
                <a:cs typeface="+mn-cs"/>
              </a:rPr>
              <a:t>’ </a:t>
            </a:r>
            <a:r>
              <a:rPr lang="es-ES_tradnl" sz="1200" b="0" i="0" kern="1200" dirty="0" err="1" smtClean="0">
                <a:solidFill>
                  <a:schemeClr val="tx1"/>
                </a:solidFill>
                <a:effectLst/>
                <a:latin typeface="+mn-lt"/>
                <a:ea typeface="+mn-ea"/>
                <a:cs typeface="+mn-cs"/>
              </a:rPr>
              <a:t>message</a:t>
            </a:r>
            <a:r>
              <a:rPr lang="es-ES_tradnl" sz="1200" b="0" i="0" kern="1200" dirty="0" smtClean="0">
                <a:solidFill>
                  <a:schemeClr val="tx1"/>
                </a:solidFill>
                <a:effectLst/>
                <a:latin typeface="+mn-lt"/>
                <a:ea typeface="+mn-ea"/>
                <a:cs typeface="+mn-cs"/>
              </a:rPr>
              <a:t> at </a:t>
            </a:r>
            <a:r>
              <a:rPr lang="es-ES_tradnl" sz="1200" b="0" i="0" kern="1200" dirty="0" err="1" smtClean="0">
                <a:solidFill>
                  <a:schemeClr val="tx1"/>
                </a:solidFill>
                <a:effectLst/>
                <a:latin typeface="+mn-lt"/>
                <a:ea typeface="+mn-ea"/>
                <a:cs typeface="+mn-cs"/>
              </a:rPr>
              <a:t>the</a:t>
            </a:r>
            <a:r>
              <a:rPr lang="es-ES_tradnl" sz="1200" b="0" i="0" kern="1200" dirty="0" smtClean="0">
                <a:solidFill>
                  <a:schemeClr val="tx1"/>
                </a:solidFill>
                <a:effectLst/>
                <a:latin typeface="+mn-lt"/>
                <a:ea typeface="+mn-ea"/>
                <a:cs typeface="+mn-cs"/>
              </a:rPr>
              <a:t> top of </a:t>
            </a:r>
            <a:r>
              <a:rPr lang="es-ES_tradnl" sz="1200" b="0" i="0" kern="1200" dirty="0" err="1" smtClean="0">
                <a:solidFill>
                  <a:schemeClr val="tx1"/>
                </a:solidFill>
                <a:effectLst/>
                <a:latin typeface="+mn-lt"/>
                <a:ea typeface="+mn-ea"/>
                <a:cs typeface="+mn-cs"/>
              </a:rPr>
              <a:t>their</a:t>
            </a:r>
            <a:r>
              <a:rPr lang="es-ES_tradnl" sz="1200" b="0" i="0" kern="1200" dirty="0" smtClean="0">
                <a:solidFill>
                  <a:schemeClr val="tx1"/>
                </a:solidFill>
                <a:effectLst/>
                <a:latin typeface="+mn-lt"/>
                <a:ea typeface="+mn-ea"/>
                <a:cs typeface="+mn-cs"/>
              </a:rPr>
              <a:t> Facebook News </a:t>
            </a:r>
            <a:r>
              <a:rPr lang="es-ES_tradnl" sz="1200" b="0" i="0" kern="1200" dirty="0" err="1" smtClean="0">
                <a:solidFill>
                  <a:schemeClr val="tx1"/>
                </a:solidFill>
                <a:effectLst/>
                <a:latin typeface="+mn-lt"/>
                <a:ea typeface="+mn-ea"/>
                <a:cs typeface="+mn-cs"/>
              </a:rPr>
              <a:t>Feed</a:t>
            </a:r>
            <a:r>
              <a:rPr lang="es-ES_tradnl" sz="1200" b="0" i="0" kern="1200" dirty="0" smtClean="0">
                <a:solidFill>
                  <a:schemeClr val="tx1"/>
                </a:solidFill>
                <a:effectLst/>
                <a:latin typeface="+mn-lt"/>
                <a:ea typeface="+mn-ea"/>
                <a:cs typeface="+mn-cs"/>
              </a:rPr>
              <a:t>, and </a:t>
            </a:r>
            <a:r>
              <a:rPr lang="es-ES_tradnl" sz="1200" b="0" i="0" kern="1200" dirty="0" err="1" smtClean="0">
                <a:solidFill>
                  <a:schemeClr val="tx1"/>
                </a:solidFill>
                <a:effectLst/>
                <a:latin typeface="+mn-lt"/>
                <a:ea typeface="+mn-ea"/>
                <a:cs typeface="+mn-cs"/>
              </a:rPr>
              <a:t>will</a:t>
            </a:r>
            <a:r>
              <a:rPr lang="es-ES_tradnl" sz="1200" b="0" i="0" kern="1200" dirty="0" smtClean="0">
                <a:solidFill>
                  <a:schemeClr val="tx1"/>
                </a:solidFill>
                <a:effectLst/>
                <a:latin typeface="+mn-lt"/>
                <a:ea typeface="+mn-ea"/>
                <a:cs typeface="+mn-cs"/>
              </a:rPr>
              <a:t> be </a:t>
            </a:r>
            <a:r>
              <a:rPr lang="es-ES_tradnl" sz="1200" b="0" i="0" kern="1200" dirty="0" err="1" smtClean="0">
                <a:solidFill>
                  <a:schemeClr val="tx1"/>
                </a:solidFill>
                <a:effectLst/>
                <a:latin typeface="+mn-lt"/>
                <a:ea typeface="+mn-ea"/>
                <a:cs typeface="+mn-cs"/>
              </a:rPr>
              <a:t>able</a:t>
            </a:r>
            <a:r>
              <a:rPr lang="es-ES_tradnl" sz="1200" b="0" i="0" kern="1200" dirty="0" smtClean="0">
                <a:solidFill>
                  <a:schemeClr val="tx1"/>
                </a:solidFill>
                <a:effectLst/>
                <a:latin typeface="+mn-lt"/>
                <a:ea typeface="+mn-ea"/>
                <a:cs typeface="+mn-cs"/>
              </a:rPr>
              <a:t> to </a:t>
            </a:r>
            <a:r>
              <a:rPr lang="es-ES_tradnl" sz="1200" b="0" i="0" kern="1200" dirty="0" err="1" smtClean="0">
                <a:solidFill>
                  <a:schemeClr val="tx1"/>
                </a:solidFill>
                <a:effectLst/>
                <a:latin typeface="+mn-lt"/>
                <a:ea typeface="+mn-ea"/>
                <a:cs typeface="+mn-cs"/>
              </a:rPr>
              <a:t>click</a:t>
            </a:r>
            <a:r>
              <a:rPr lang="es-ES_tradnl" sz="1200" b="0" i="0" kern="1200" dirty="0" smtClean="0">
                <a:solidFill>
                  <a:schemeClr val="tx1"/>
                </a:solidFill>
                <a:effectLst/>
                <a:latin typeface="+mn-lt"/>
                <a:ea typeface="+mn-ea"/>
                <a:cs typeface="+mn-cs"/>
              </a:rPr>
              <a:t> to share </a:t>
            </a:r>
            <a:r>
              <a:rPr lang="es-ES_tradnl" sz="1200" b="0" i="0" kern="1200" dirty="0" err="1" smtClean="0">
                <a:solidFill>
                  <a:schemeClr val="tx1"/>
                </a:solidFill>
                <a:effectLst/>
                <a:latin typeface="+mn-lt"/>
                <a:ea typeface="+mn-ea"/>
                <a:cs typeface="+mn-cs"/>
              </a:rPr>
              <a:t>that</a:t>
            </a:r>
            <a:r>
              <a:rPr lang="es-ES_tradnl" sz="1200" b="0" i="0" kern="1200" dirty="0" smtClean="0">
                <a:solidFill>
                  <a:schemeClr val="tx1"/>
                </a:solidFill>
                <a:effectLst/>
                <a:latin typeface="+mn-lt"/>
                <a:ea typeface="+mn-ea"/>
                <a:cs typeface="+mn-cs"/>
              </a:rPr>
              <a:t> </a:t>
            </a:r>
            <a:r>
              <a:rPr lang="es-ES_tradnl" sz="1200" b="0" i="0" kern="1200" dirty="0" err="1" smtClean="0">
                <a:solidFill>
                  <a:schemeClr val="tx1"/>
                </a:solidFill>
                <a:effectLst/>
                <a:latin typeface="+mn-lt"/>
                <a:ea typeface="+mn-ea"/>
                <a:cs typeface="+mn-cs"/>
              </a:rPr>
              <a:t>they</a:t>
            </a:r>
            <a:r>
              <a:rPr lang="es-ES_tradnl" sz="1200" b="0" i="0" kern="1200" dirty="0" smtClean="0">
                <a:solidFill>
                  <a:schemeClr val="tx1"/>
                </a:solidFill>
                <a:effectLst/>
                <a:latin typeface="+mn-lt"/>
                <a:ea typeface="+mn-ea"/>
                <a:cs typeface="+mn-cs"/>
              </a:rPr>
              <a:t> are </a:t>
            </a:r>
            <a:r>
              <a:rPr lang="es-ES_tradnl" sz="1200" b="0" i="0" kern="1200" dirty="0" err="1" smtClean="0">
                <a:solidFill>
                  <a:schemeClr val="tx1"/>
                </a:solidFill>
                <a:effectLst/>
                <a:latin typeface="+mn-lt"/>
                <a:ea typeface="+mn-ea"/>
                <a:cs typeface="+mn-cs"/>
              </a:rPr>
              <a:t>voting</a:t>
            </a:r>
            <a:r>
              <a:rPr lang="es-ES_tradnl" sz="1200" b="0" i="0" kern="1200" dirty="0" smtClean="0">
                <a:solidFill>
                  <a:schemeClr val="tx1"/>
                </a:solidFill>
                <a:effectLst/>
                <a:latin typeface="+mn-lt"/>
                <a:ea typeface="+mn-ea"/>
                <a:cs typeface="+mn-cs"/>
              </a:rPr>
              <a:t> </a:t>
            </a:r>
            <a:r>
              <a:rPr lang="es-ES_tradnl" sz="1200" b="0" i="0" kern="1200" dirty="0" err="1" smtClean="0">
                <a:solidFill>
                  <a:schemeClr val="tx1"/>
                </a:solidFill>
                <a:effectLst/>
                <a:latin typeface="+mn-lt"/>
                <a:ea typeface="+mn-ea"/>
                <a:cs typeface="+mn-cs"/>
              </a:rPr>
              <a:t>with</a:t>
            </a:r>
            <a:r>
              <a:rPr lang="es-ES_tradnl" sz="1200" b="0" i="0" kern="1200" dirty="0" smtClean="0">
                <a:solidFill>
                  <a:schemeClr val="tx1"/>
                </a:solidFill>
                <a:effectLst/>
                <a:latin typeface="+mn-lt"/>
                <a:ea typeface="+mn-ea"/>
                <a:cs typeface="+mn-cs"/>
              </a:rPr>
              <a:t> </a:t>
            </a:r>
            <a:r>
              <a:rPr lang="es-ES_tradnl" sz="1200" b="0" i="0" kern="1200" dirty="0" err="1" smtClean="0">
                <a:solidFill>
                  <a:schemeClr val="tx1"/>
                </a:solidFill>
                <a:effectLst/>
                <a:latin typeface="+mn-lt"/>
                <a:ea typeface="+mn-ea"/>
                <a:cs typeface="+mn-cs"/>
              </a:rPr>
              <a:t>their</a:t>
            </a:r>
            <a:r>
              <a:rPr lang="es-ES_tradnl" sz="1200" b="0" i="0" kern="1200" dirty="0" smtClean="0">
                <a:solidFill>
                  <a:schemeClr val="tx1"/>
                </a:solidFill>
                <a:effectLst/>
                <a:latin typeface="+mn-lt"/>
                <a:ea typeface="+mn-ea"/>
                <a:cs typeface="+mn-cs"/>
              </a:rPr>
              <a:t> </a:t>
            </a:r>
            <a:r>
              <a:rPr lang="es-ES_tradnl" sz="1200" b="0" i="0" kern="1200" dirty="0" err="1" smtClean="0">
                <a:solidFill>
                  <a:schemeClr val="tx1"/>
                </a:solidFill>
                <a:effectLst/>
                <a:latin typeface="+mn-lt"/>
                <a:ea typeface="+mn-ea"/>
                <a:cs typeface="+mn-cs"/>
              </a:rPr>
              <a:t>friends</a:t>
            </a:r>
            <a:r>
              <a:rPr lang="es-ES_tradnl" sz="1200" b="0" i="0" kern="1200" dirty="0" smtClean="0">
                <a:solidFill>
                  <a:schemeClr val="tx1"/>
                </a:solidFill>
                <a:effectLst/>
                <a:latin typeface="+mn-lt"/>
                <a:ea typeface="+mn-ea"/>
                <a:cs typeface="+mn-cs"/>
              </a:rPr>
              <a:t>.</a:t>
            </a:r>
          </a:p>
          <a:p>
            <a:r>
              <a:rPr lang="es-ES_tradnl" sz="1200" b="0" i="0" kern="1200" dirty="0" smtClean="0">
                <a:solidFill>
                  <a:schemeClr val="tx1"/>
                </a:solidFill>
                <a:effectLst/>
                <a:latin typeface="+mn-lt"/>
                <a:ea typeface="+mn-ea"/>
                <a:cs typeface="+mn-cs"/>
              </a:rPr>
              <a:t>‘</a:t>
            </a:r>
            <a:r>
              <a:rPr lang="es-ES_tradnl" sz="1200" b="0" i="0" kern="1200" dirty="0" err="1" smtClean="0">
                <a:solidFill>
                  <a:schemeClr val="tx1"/>
                </a:solidFill>
                <a:effectLst/>
                <a:latin typeface="+mn-lt"/>
                <a:ea typeface="+mn-ea"/>
                <a:cs typeface="+mn-cs"/>
              </a:rPr>
              <a:t>By</a:t>
            </a:r>
            <a:r>
              <a:rPr lang="es-ES_tradnl" sz="1200" b="0" i="0" kern="1200" dirty="0" smtClean="0">
                <a:solidFill>
                  <a:schemeClr val="tx1"/>
                </a:solidFill>
                <a:effectLst/>
                <a:latin typeface="+mn-lt"/>
                <a:ea typeface="+mn-ea"/>
                <a:cs typeface="+mn-cs"/>
              </a:rPr>
              <a:t> </a:t>
            </a:r>
            <a:r>
              <a:rPr lang="es-ES_tradnl" sz="1200" b="0" i="0" kern="1200" dirty="0" err="1" smtClean="0">
                <a:solidFill>
                  <a:schemeClr val="tx1"/>
                </a:solidFill>
                <a:effectLst/>
                <a:latin typeface="+mn-lt"/>
                <a:ea typeface="+mn-ea"/>
                <a:cs typeface="+mn-cs"/>
              </a:rPr>
              <a:t>clicking</a:t>
            </a:r>
            <a:r>
              <a:rPr lang="es-ES_tradnl" sz="1200" b="0" i="0" kern="1200" dirty="0" smtClean="0">
                <a:solidFill>
                  <a:schemeClr val="tx1"/>
                </a:solidFill>
                <a:effectLst/>
                <a:latin typeface="+mn-lt"/>
                <a:ea typeface="+mn-ea"/>
                <a:cs typeface="+mn-cs"/>
              </a:rPr>
              <a:t> </a:t>
            </a:r>
            <a:r>
              <a:rPr lang="es-ES_tradnl" sz="1200" b="0" i="0" kern="1200" dirty="0" err="1" smtClean="0">
                <a:solidFill>
                  <a:schemeClr val="tx1"/>
                </a:solidFill>
                <a:effectLst/>
                <a:latin typeface="+mn-lt"/>
                <a:ea typeface="+mn-ea"/>
                <a:cs typeface="+mn-cs"/>
              </a:rPr>
              <a:t>the</a:t>
            </a:r>
            <a:r>
              <a:rPr lang="es-ES_tradnl" sz="1200" b="0" i="0" kern="1200" dirty="0" smtClean="0">
                <a:solidFill>
                  <a:schemeClr val="tx1"/>
                </a:solidFill>
                <a:effectLst/>
                <a:latin typeface="+mn-lt"/>
                <a:ea typeface="+mn-ea"/>
                <a:cs typeface="+mn-cs"/>
              </a:rPr>
              <a:t> </a:t>
            </a:r>
            <a:r>
              <a:rPr lang="es-ES_tradnl" sz="1200" b="0" i="0" kern="1200" dirty="0" err="1" smtClean="0">
                <a:solidFill>
                  <a:schemeClr val="tx1"/>
                </a:solidFill>
                <a:effectLst/>
                <a:latin typeface="+mn-lt"/>
                <a:ea typeface="+mn-ea"/>
                <a:cs typeface="+mn-cs"/>
              </a:rPr>
              <a:t>button</a:t>
            </a:r>
            <a:r>
              <a:rPr lang="es-ES_tradnl" sz="1200" b="0" i="0" kern="1200" dirty="0" smtClean="0">
                <a:solidFill>
                  <a:schemeClr val="tx1"/>
                </a:solidFill>
                <a:effectLst/>
                <a:latin typeface="+mn-lt"/>
                <a:ea typeface="+mn-ea"/>
                <a:cs typeface="+mn-cs"/>
              </a:rPr>
              <a:t> </a:t>
            </a:r>
            <a:r>
              <a:rPr lang="es-ES_tradnl" sz="1200" b="0" i="0" kern="1200" dirty="0" err="1" smtClean="0">
                <a:solidFill>
                  <a:schemeClr val="tx1"/>
                </a:solidFill>
                <a:effectLst/>
                <a:latin typeface="+mn-lt"/>
                <a:ea typeface="+mn-ea"/>
                <a:cs typeface="+mn-cs"/>
              </a:rPr>
              <a:t>people</a:t>
            </a:r>
            <a:r>
              <a:rPr lang="es-ES_tradnl" sz="1200" b="0" i="0" kern="1200" dirty="0" smtClean="0">
                <a:solidFill>
                  <a:schemeClr val="tx1"/>
                </a:solidFill>
                <a:effectLst/>
                <a:latin typeface="+mn-lt"/>
                <a:ea typeface="+mn-ea"/>
                <a:cs typeface="+mn-cs"/>
              </a:rPr>
              <a:t> can </a:t>
            </a:r>
            <a:r>
              <a:rPr lang="es-ES_tradnl" sz="1200" b="0" i="0" kern="1200" dirty="0" err="1" smtClean="0">
                <a:solidFill>
                  <a:schemeClr val="tx1"/>
                </a:solidFill>
                <a:effectLst/>
                <a:latin typeface="+mn-lt"/>
                <a:ea typeface="+mn-ea"/>
                <a:cs typeface="+mn-cs"/>
              </a:rPr>
              <a:t>highlight</a:t>
            </a:r>
            <a:r>
              <a:rPr lang="es-ES_tradnl" sz="1200" b="0" i="0" kern="1200" dirty="0" smtClean="0">
                <a:solidFill>
                  <a:schemeClr val="tx1"/>
                </a:solidFill>
                <a:effectLst/>
                <a:latin typeface="+mn-lt"/>
                <a:ea typeface="+mn-ea"/>
                <a:cs typeface="+mn-cs"/>
              </a:rPr>
              <a:t> </a:t>
            </a:r>
            <a:r>
              <a:rPr lang="es-ES_tradnl" sz="1200" b="0" i="0" kern="1200" dirty="0" err="1" smtClean="0">
                <a:solidFill>
                  <a:schemeClr val="tx1"/>
                </a:solidFill>
                <a:effectLst/>
                <a:latin typeface="+mn-lt"/>
                <a:ea typeface="+mn-ea"/>
                <a:cs typeface="+mn-cs"/>
              </a:rPr>
              <a:t>their</a:t>
            </a:r>
            <a:r>
              <a:rPr lang="es-ES_tradnl" sz="1200" b="0" i="0" kern="1200" dirty="0" smtClean="0">
                <a:solidFill>
                  <a:schemeClr val="tx1"/>
                </a:solidFill>
                <a:effectLst/>
                <a:latin typeface="+mn-lt"/>
                <a:ea typeface="+mn-ea"/>
                <a:cs typeface="+mn-cs"/>
              </a:rPr>
              <a:t> status as a </a:t>
            </a:r>
            <a:r>
              <a:rPr lang="es-ES_tradnl" sz="1200" b="0" i="0" kern="1200" dirty="0" err="1" smtClean="0">
                <a:solidFill>
                  <a:schemeClr val="tx1"/>
                </a:solidFill>
                <a:effectLst/>
                <a:latin typeface="+mn-lt"/>
                <a:ea typeface="+mn-ea"/>
                <a:cs typeface="+mn-cs"/>
              </a:rPr>
              <a:t>voter</a:t>
            </a:r>
            <a:r>
              <a:rPr lang="es-ES_tradnl" sz="1200" b="0" i="0" kern="1200" dirty="0" smtClean="0">
                <a:solidFill>
                  <a:schemeClr val="tx1"/>
                </a:solidFill>
                <a:effectLst/>
                <a:latin typeface="+mn-lt"/>
                <a:ea typeface="+mn-ea"/>
                <a:cs typeface="+mn-cs"/>
              </a:rPr>
              <a:t> to </a:t>
            </a:r>
            <a:r>
              <a:rPr lang="es-ES_tradnl" sz="1200" b="0" i="0" kern="1200" dirty="0" err="1" smtClean="0">
                <a:solidFill>
                  <a:schemeClr val="tx1"/>
                </a:solidFill>
                <a:effectLst/>
                <a:latin typeface="+mn-lt"/>
                <a:ea typeface="+mn-ea"/>
                <a:cs typeface="+mn-cs"/>
              </a:rPr>
              <a:t>their</a:t>
            </a:r>
            <a:r>
              <a:rPr lang="es-ES_tradnl" sz="1200" b="0" i="0" kern="1200" dirty="0" smtClean="0">
                <a:solidFill>
                  <a:schemeClr val="tx1"/>
                </a:solidFill>
                <a:effectLst/>
                <a:latin typeface="+mn-lt"/>
                <a:ea typeface="+mn-ea"/>
                <a:cs typeface="+mn-cs"/>
              </a:rPr>
              <a:t> Facebook </a:t>
            </a:r>
            <a:r>
              <a:rPr lang="es-ES_tradnl" sz="1200" b="0" i="0" kern="1200" dirty="0" err="1" smtClean="0">
                <a:solidFill>
                  <a:schemeClr val="tx1"/>
                </a:solidFill>
                <a:effectLst/>
                <a:latin typeface="+mn-lt"/>
                <a:ea typeface="+mn-ea"/>
                <a:cs typeface="+mn-cs"/>
              </a:rPr>
              <a:t>friends</a:t>
            </a:r>
            <a:r>
              <a:rPr lang="es-ES_tradnl" sz="1200" b="0" i="0" kern="1200" dirty="0" smtClean="0">
                <a:solidFill>
                  <a:schemeClr val="tx1"/>
                </a:solidFill>
                <a:effectLst/>
                <a:latin typeface="+mn-lt"/>
                <a:ea typeface="+mn-ea"/>
                <a:cs typeface="+mn-cs"/>
              </a:rPr>
              <a:t>, </a:t>
            </a:r>
            <a:r>
              <a:rPr lang="es-ES_tradnl" sz="1200" b="0" i="0" kern="1200" dirty="0" err="1" smtClean="0">
                <a:solidFill>
                  <a:schemeClr val="tx1"/>
                </a:solidFill>
                <a:effectLst/>
                <a:latin typeface="+mn-lt"/>
                <a:ea typeface="+mn-ea"/>
                <a:cs typeface="+mn-cs"/>
              </a:rPr>
              <a:t>without</a:t>
            </a:r>
            <a:r>
              <a:rPr lang="es-ES_tradnl" sz="1200" b="0" i="0" kern="1200" dirty="0" smtClean="0">
                <a:solidFill>
                  <a:schemeClr val="tx1"/>
                </a:solidFill>
                <a:effectLst/>
                <a:latin typeface="+mn-lt"/>
                <a:ea typeface="+mn-ea"/>
                <a:cs typeface="+mn-cs"/>
              </a:rPr>
              <a:t> </a:t>
            </a:r>
            <a:r>
              <a:rPr lang="es-ES_tradnl" sz="1200" b="0" i="0" kern="1200" dirty="0" err="1" smtClean="0">
                <a:solidFill>
                  <a:schemeClr val="tx1"/>
                </a:solidFill>
                <a:effectLst/>
                <a:latin typeface="+mn-lt"/>
                <a:ea typeface="+mn-ea"/>
                <a:cs typeface="+mn-cs"/>
              </a:rPr>
              <a:t>specifying</a:t>
            </a:r>
            <a:r>
              <a:rPr lang="es-ES_tradnl" sz="1200" b="0" i="0" kern="1200" dirty="0" smtClean="0">
                <a:solidFill>
                  <a:schemeClr val="tx1"/>
                </a:solidFill>
                <a:effectLst/>
                <a:latin typeface="+mn-lt"/>
                <a:ea typeface="+mn-ea"/>
                <a:cs typeface="+mn-cs"/>
              </a:rPr>
              <a:t> </a:t>
            </a:r>
            <a:r>
              <a:rPr lang="es-ES_tradnl" sz="1200" b="0" i="0" kern="1200" dirty="0" err="1" smtClean="0">
                <a:solidFill>
                  <a:schemeClr val="tx1"/>
                </a:solidFill>
                <a:effectLst/>
                <a:latin typeface="+mn-lt"/>
                <a:ea typeface="+mn-ea"/>
                <a:cs typeface="+mn-cs"/>
              </a:rPr>
              <a:t>who</a:t>
            </a:r>
            <a:r>
              <a:rPr lang="es-ES_tradnl" sz="1200" b="0" i="0" kern="1200" dirty="0" smtClean="0">
                <a:solidFill>
                  <a:schemeClr val="tx1"/>
                </a:solidFill>
                <a:effectLst/>
                <a:latin typeface="+mn-lt"/>
                <a:ea typeface="+mn-ea"/>
                <a:cs typeface="+mn-cs"/>
              </a:rPr>
              <a:t> </a:t>
            </a:r>
            <a:r>
              <a:rPr lang="es-ES_tradnl" sz="1200" b="0" i="0" kern="1200" dirty="0" err="1" smtClean="0">
                <a:solidFill>
                  <a:schemeClr val="tx1"/>
                </a:solidFill>
                <a:effectLst/>
                <a:latin typeface="+mn-lt"/>
                <a:ea typeface="+mn-ea"/>
                <a:cs typeface="+mn-cs"/>
              </a:rPr>
              <a:t>they</a:t>
            </a:r>
            <a:r>
              <a:rPr lang="es-ES_tradnl" sz="1200" b="0" i="0" kern="1200" dirty="0" smtClean="0">
                <a:solidFill>
                  <a:schemeClr val="tx1"/>
                </a:solidFill>
                <a:effectLst/>
                <a:latin typeface="+mn-lt"/>
                <a:ea typeface="+mn-ea"/>
                <a:cs typeface="+mn-cs"/>
              </a:rPr>
              <a:t> </a:t>
            </a:r>
            <a:r>
              <a:rPr lang="es-ES_tradnl" sz="1200" b="0" i="0" kern="1200" dirty="0" err="1" smtClean="0">
                <a:solidFill>
                  <a:schemeClr val="tx1"/>
                </a:solidFill>
                <a:effectLst/>
                <a:latin typeface="+mn-lt"/>
                <a:ea typeface="+mn-ea"/>
                <a:cs typeface="+mn-cs"/>
              </a:rPr>
              <a:t>voted</a:t>
            </a:r>
            <a:r>
              <a:rPr lang="es-ES_tradnl" sz="1200" b="0" i="0" kern="1200" dirty="0" smtClean="0">
                <a:solidFill>
                  <a:schemeClr val="tx1"/>
                </a:solidFill>
                <a:effectLst/>
                <a:latin typeface="+mn-lt"/>
                <a:ea typeface="+mn-ea"/>
                <a:cs typeface="+mn-cs"/>
              </a:rPr>
              <a:t> </a:t>
            </a:r>
            <a:r>
              <a:rPr lang="es-ES_tradnl" sz="1200" b="0" i="0" kern="1200" dirty="0" err="1" smtClean="0">
                <a:solidFill>
                  <a:schemeClr val="tx1"/>
                </a:solidFill>
                <a:effectLst/>
                <a:latin typeface="+mn-lt"/>
                <a:ea typeface="+mn-ea"/>
                <a:cs typeface="+mn-cs"/>
              </a:rPr>
              <a:t>for</a:t>
            </a:r>
            <a:r>
              <a:rPr lang="es-ES_tradnl" sz="1200" b="0" i="0" kern="1200" dirty="0" smtClean="0">
                <a:solidFill>
                  <a:schemeClr val="tx1"/>
                </a:solidFill>
                <a:effectLst/>
                <a:latin typeface="+mn-lt"/>
                <a:ea typeface="+mn-ea"/>
                <a:cs typeface="+mn-cs"/>
              </a:rPr>
              <a:t>.'</a:t>
            </a:r>
          </a:p>
          <a:p>
            <a:endParaRPr lang="es-ES_tradnl" sz="1200" b="0" i="0" kern="1200" dirty="0" smtClean="0">
              <a:solidFill>
                <a:schemeClr val="tx1"/>
              </a:solidFill>
              <a:effectLst/>
              <a:latin typeface="+mn-lt"/>
              <a:ea typeface="+mn-ea"/>
              <a:cs typeface="+mn-cs"/>
            </a:endParaRPr>
          </a:p>
          <a:p>
            <a:r>
              <a:rPr lang="es-ES_tradnl" sz="1200" b="0" i="0" kern="1200" dirty="0" smtClean="0">
                <a:solidFill>
                  <a:schemeClr val="tx1"/>
                </a:solidFill>
                <a:effectLst/>
                <a:latin typeface="+mn-lt"/>
                <a:ea typeface="+mn-ea"/>
                <a:cs typeface="+mn-cs"/>
              </a:rPr>
              <a:t>Facebook </a:t>
            </a:r>
            <a:r>
              <a:rPr lang="es-ES_tradnl" sz="1200" b="0" i="0" kern="1200" dirty="0" err="1" smtClean="0">
                <a:solidFill>
                  <a:schemeClr val="tx1"/>
                </a:solidFill>
                <a:effectLst/>
                <a:latin typeface="+mn-lt"/>
                <a:ea typeface="+mn-ea"/>
                <a:cs typeface="+mn-cs"/>
              </a:rPr>
              <a:t>launches</a:t>
            </a:r>
            <a:r>
              <a:rPr lang="es-ES_tradnl" sz="1200" b="0" i="0" kern="1200" dirty="0" smtClean="0">
                <a:solidFill>
                  <a:schemeClr val="tx1"/>
                </a:solidFill>
                <a:effectLst/>
                <a:latin typeface="+mn-lt"/>
                <a:ea typeface="+mn-ea"/>
                <a:cs typeface="+mn-cs"/>
              </a:rPr>
              <a:t> '</a:t>
            </a:r>
            <a:r>
              <a:rPr lang="es-ES_tradnl" sz="1200" b="0" i="0" kern="1200" dirty="0" err="1" smtClean="0">
                <a:solidFill>
                  <a:schemeClr val="tx1"/>
                </a:solidFill>
                <a:effectLst/>
                <a:latin typeface="+mn-lt"/>
                <a:ea typeface="+mn-ea"/>
                <a:cs typeface="+mn-cs"/>
              </a:rPr>
              <a:t>I'm</a:t>
            </a:r>
            <a:r>
              <a:rPr lang="es-ES_tradnl" sz="1200" b="0" i="0" kern="1200" dirty="0" smtClean="0">
                <a:solidFill>
                  <a:schemeClr val="tx1"/>
                </a:solidFill>
                <a:effectLst/>
                <a:latin typeface="+mn-lt"/>
                <a:ea typeface="+mn-ea"/>
                <a:cs typeface="+mn-cs"/>
              </a:rPr>
              <a:t> a </a:t>
            </a:r>
            <a:r>
              <a:rPr lang="es-ES_tradnl" sz="1200" b="0" i="0" kern="1200" dirty="0" err="1" smtClean="0">
                <a:solidFill>
                  <a:schemeClr val="tx1"/>
                </a:solidFill>
                <a:effectLst/>
                <a:latin typeface="+mn-lt"/>
                <a:ea typeface="+mn-ea"/>
                <a:cs typeface="+mn-cs"/>
              </a:rPr>
              <a:t>voter</a:t>
            </a:r>
            <a:r>
              <a:rPr lang="es-ES_tradnl" sz="1200" b="0" i="0" kern="1200" dirty="0" smtClean="0">
                <a:solidFill>
                  <a:schemeClr val="tx1"/>
                </a:solidFill>
                <a:effectLst/>
                <a:latin typeface="+mn-lt"/>
                <a:ea typeface="+mn-ea"/>
                <a:cs typeface="+mn-cs"/>
              </a:rPr>
              <a:t>' </a:t>
            </a:r>
            <a:r>
              <a:rPr lang="es-ES_tradnl" sz="1200" b="0" i="0" kern="1200" dirty="0" err="1" smtClean="0">
                <a:solidFill>
                  <a:schemeClr val="tx1"/>
                </a:solidFill>
                <a:effectLst/>
                <a:latin typeface="+mn-lt"/>
                <a:ea typeface="+mn-ea"/>
                <a:cs typeface="+mn-cs"/>
              </a:rPr>
              <a:t>button</a:t>
            </a:r>
            <a:r>
              <a:rPr lang="es-ES_tradnl" sz="1200" b="0" i="0" kern="1200" dirty="0" smtClean="0">
                <a:solidFill>
                  <a:schemeClr val="tx1"/>
                </a:solidFill>
                <a:effectLst/>
                <a:latin typeface="+mn-lt"/>
                <a:ea typeface="+mn-ea"/>
                <a:cs typeface="+mn-cs"/>
              </a:rPr>
              <a:t>: </a:t>
            </a:r>
            <a:r>
              <a:rPr lang="es-ES_tradnl" sz="1200" b="0" i="0" kern="1200" dirty="0" err="1" smtClean="0">
                <a:solidFill>
                  <a:schemeClr val="tx1"/>
                </a:solidFill>
                <a:effectLst/>
                <a:latin typeface="+mn-lt"/>
                <a:ea typeface="+mn-ea"/>
                <a:cs typeface="+mn-cs"/>
              </a:rPr>
              <a:t>Tool</a:t>
            </a:r>
            <a:r>
              <a:rPr lang="es-ES_tradnl" sz="1200" b="0" i="0" kern="1200" dirty="0" smtClean="0">
                <a:solidFill>
                  <a:schemeClr val="tx1"/>
                </a:solidFill>
                <a:effectLst/>
                <a:latin typeface="+mn-lt"/>
                <a:ea typeface="+mn-ea"/>
                <a:cs typeface="+mn-cs"/>
              </a:rPr>
              <a:t> </a:t>
            </a:r>
            <a:r>
              <a:rPr lang="es-ES_tradnl" sz="1200" b="0" i="0" kern="1200" dirty="0" err="1" smtClean="0">
                <a:solidFill>
                  <a:schemeClr val="tx1"/>
                </a:solidFill>
                <a:effectLst/>
                <a:latin typeface="+mn-lt"/>
                <a:ea typeface="+mn-ea"/>
                <a:cs typeface="+mn-cs"/>
              </a:rPr>
              <a:t>will</a:t>
            </a:r>
            <a:r>
              <a:rPr lang="es-ES_tradnl" sz="1200" b="0" i="0" kern="1200" dirty="0" smtClean="0">
                <a:solidFill>
                  <a:schemeClr val="tx1"/>
                </a:solidFill>
                <a:effectLst/>
                <a:latin typeface="+mn-lt"/>
                <a:ea typeface="+mn-ea"/>
                <a:cs typeface="+mn-cs"/>
              </a:rPr>
              <a:t> </a:t>
            </a:r>
            <a:r>
              <a:rPr lang="es-ES_tradnl" sz="1200" b="0" i="0" kern="1200" dirty="0" err="1" smtClean="0">
                <a:solidFill>
                  <a:schemeClr val="tx1"/>
                </a:solidFill>
                <a:effectLst/>
                <a:latin typeface="+mn-lt"/>
                <a:ea typeface="+mn-ea"/>
                <a:cs typeface="+mn-cs"/>
              </a:rPr>
              <a:t>let</a:t>
            </a:r>
            <a:r>
              <a:rPr lang="es-ES_tradnl" sz="1200" b="0" i="0" kern="1200" dirty="0" smtClean="0">
                <a:solidFill>
                  <a:schemeClr val="tx1"/>
                </a:solidFill>
                <a:effectLst/>
                <a:latin typeface="+mn-lt"/>
                <a:ea typeface="+mn-ea"/>
                <a:cs typeface="+mn-cs"/>
              </a:rPr>
              <a:t> </a:t>
            </a:r>
            <a:r>
              <a:rPr lang="es-ES_tradnl" sz="1200" b="0" i="0" kern="1200" dirty="0" err="1" smtClean="0">
                <a:solidFill>
                  <a:schemeClr val="tx1"/>
                </a:solidFill>
                <a:effectLst/>
                <a:latin typeface="+mn-lt"/>
                <a:ea typeface="+mn-ea"/>
                <a:cs typeface="+mn-cs"/>
              </a:rPr>
              <a:t>users</a:t>
            </a:r>
            <a:r>
              <a:rPr lang="es-ES_tradnl" sz="1200" b="0" i="0" kern="1200" dirty="0" smtClean="0">
                <a:solidFill>
                  <a:schemeClr val="tx1"/>
                </a:solidFill>
                <a:effectLst/>
                <a:latin typeface="+mn-lt"/>
                <a:ea typeface="+mn-ea"/>
                <a:cs typeface="+mn-cs"/>
              </a:rPr>
              <a:t> </a:t>
            </a:r>
            <a:r>
              <a:rPr lang="es-ES_tradnl" sz="1200" b="0" i="0" kern="1200" dirty="0" err="1" smtClean="0">
                <a:solidFill>
                  <a:schemeClr val="tx1"/>
                </a:solidFill>
                <a:effectLst/>
                <a:latin typeface="+mn-lt"/>
                <a:ea typeface="+mn-ea"/>
                <a:cs typeface="+mn-cs"/>
              </a:rPr>
              <a:t>tell</a:t>
            </a:r>
            <a:r>
              <a:rPr lang="es-ES_tradnl" sz="1200" b="0" i="0" kern="1200" dirty="0" smtClean="0">
                <a:solidFill>
                  <a:schemeClr val="tx1"/>
                </a:solidFill>
                <a:effectLst/>
                <a:latin typeface="+mn-lt"/>
                <a:ea typeface="+mn-ea"/>
                <a:cs typeface="+mn-cs"/>
              </a:rPr>
              <a:t> </a:t>
            </a:r>
            <a:r>
              <a:rPr lang="es-ES_tradnl" sz="1200" b="0" i="0" kern="1200" dirty="0" err="1" smtClean="0">
                <a:solidFill>
                  <a:schemeClr val="tx1"/>
                </a:solidFill>
                <a:effectLst/>
                <a:latin typeface="+mn-lt"/>
                <a:ea typeface="+mn-ea"/>
                <a:cs typeface="+mn-cs"/>
              </a:rPr>
              <a:t>friends</a:t>
            </a:r>
            <a:r>
              <a:rPr lang="es-ES_tradnl" sz="1200" b="0" i="0" kern="1200" dirty="0" smtClean="0">
                <a:solidFill>
                  <a:schemeClr val="tx1"/>
                </a:solidFill>
                <a:effectLst/>
                <a:latin typeface="+mn-lt"/>
                <a:ea typeface="+mn-ea"/>
                <a:cs typeface="+mn-cs"/>
              </a:rPr>
              <a:t> </a:t>
            </a:r>
            <a:r>
              <a:rPr lang="es-ES_tradnl" sz="1200" b="0" i="0" kern="1200" dirty="0" err="1" smtClean="0">
                <a:solidFill>
                  <a:schemeClr val="tx1"/>
                </a:solidFill>
                <a:effectLst/>
                <a:latin typeface="+mn-lt"/>
                <a:ea typeface="+mn-ea"/>
                <a:cs typeface="+mn-cs"/>
              </a:rPr>
              <a:t>they</a:t>
            </a:r>
            <a:r>
              <a:rPr lang="es-ES_tradnl" sz="1200" b="0" i="0" kern="1200" dirty="0" smtClean="0">
                <a:solidFill>
                  <a:schemeClr val="tx1"/>
                </a:solidFill>
                <a:effectLst/>
                <a:latin typeface="+mn-lt"/>
                <a:ea typeface="+mn-ea"/>
                <a:cs typeface="+mn-cs"/>
              </a:rPr>
              <a:t> </a:t>
            </a:r>
            <a:r>
              <a:rPr lang="es-ES_tradnl" sz="1200" b="0" i="0" kern="1200" dirty="0" err="1" smtClean="0">
                <a:solidFill>
                  <a:schemeClr val="tx1"/>
                </a:solidFill>
                <a:effectLst/>
                <a:latin typeface="+mn-lt"/>
                <a:ea typeface="+mn-ea"/>
                <a:cs typeface="+mn-cs"/>
              </a:rPr>
              <a:t>have</a:t>
            </a:r>
            <a:r>
              <a:rPr lang="es-ES_tradnl" sz="1200" b="0" i="0" kern="1200" dirty="0" smtClean="0">
                <a:solidFill>
                  <a:schemeClr val="tx1"/>
                </a:solidFill>
                <a:effectLst/>
                <a:latin typeface="+mn-lt"/>
                <a:ea typeface="+mn-ea"/>
                <a:cs typeface="+mn-cs"/>
              </a:rPr>
              <a:t> </a:t>
            </a:r>
            <a:r>
              <a:rPr lang="es-ES_tradnl" sz="1200" b="0" i="0" kern="1200" dirty="0" err="1" smtClean="0">
                <a:solidFill>
                  <a:schemeClr val="tx1"/>
                </a:solidFill>
                <a:effectLst/>
                <a:latin typeface="+mn-lt"/>
                <a:ea typeface="+mn-ea"/>
                <a:cs typeface="+mn-cs"/>
              </a:rPr>
              <a:t>voted</a:t>
            </a:r>
            <a:r>
              <a:rPr lang="es-ES_tradnl" sz="1200" b="0" i="0" kern="1200" dirty="0" smtClean="0">
                <a:solidFill>
                  <a:schemeClr val="tx1"/>
                </a:solidFill>
                <a:effectLst/>
                <a:latin typeface="+mn-lt"/>
                <a:ea typeface="+mn-ea"/>
                <a:cs typeface="+mn-cs"/>
              </a:rPr>
              <a:t> </a:t>
            </a:r>
            <a:br>
              <a:rPr lang="es-ES_tradnl" sz="1200" b="0" i="0" kern="1200" dirty="0" smtClean="0">
                <a:solidFill>
                  <a:schemeClr val="tx1"/>
                </a:solidFill>
                <a:effectLst/>
                <a:latin typeface="+mn-lt"/>
                <a:ea typeface="+mn-ea"/>
                <a:cs typeface="+mn-cs"/>
              </a:rPr>
            </a:br>
            <a:r>
              <a:rPr lang="es-ES_tradnl" sz="1200" b="0" i="0" kern="1200" dirty="0" smtClean="0">
                <a:solidFill>
                  <a:schemeClr val="tx1"/>
                </a:solidFill>
                <a:effectLst/>
                <a:latin typeface="+mn-lt"/>
                <a:ea typeface="+mn-ea"/>
                <a:cs typeface="+mn-cs"/>
              </a:rPr>
              <a:t/>
            </a:r>
            <a:br>
              <a:rPr lang="es-ES_tradnl" sz="1200" b="0" i="0" kern="1200" dirty="0" smtClean="0">
                <a:solidFill>
                  <a:schemeClr val="tx1"/>
                </a:solidFill>
                <a:effectLst/>
                <a:latin typeface="+mn-lt"/>
                <a:ea typeface="+mn-ea"/>
                <a:cs typeface="+mn-cs"/>
              </a:rPr>
            </a:br>
            <a:r>
              <a:rPr lang="es-ES_tradnl" sz="1200" b="0" i="0" kern="1200" dirty="0" err="1" smtClean="0">
                <a:solidFill>
                  <a:schemeClr val="tx1"/>
                </a:solidFill>
                <a:effectLst/>
                <a:latin typeface="+mn-lt"/>
                <a:ea typeface="+mn-ea"/>
                <a:cs typeface="+mn-cs"/>
              </a:rPr>
              <a:t>Read</a:t>
            </a:r>
            <a:r>
              <a:rPr lang="es-ES_tradnl" sz="1200" b="0" i="0" kern="1200" dirty="0" smtClean="0">
                <a:solidFill>
                  <a:schemeClr val="tx1"/>
                </a:solidFill>
                <a:effectLst/>
                <a:latin typeface="+mn-lt"/>
                <a:ea typeface="+mn-ea"/>
                <a:cs typeface="+mn-cs"/>
              </a:rPr>
              <a:t> more: </a:t>
            </a:r>
            <a:r>
              <a:rPr lang="es-ES_tradnl" sz="1200" b="0" i="0" u="none" strike="noStrike" kern="1200" dirty="0" smtClean="0">
                <a:solidFill>
                  <a:schemeClr val="tx1"/>
                </a:solidFill>
                <a:effectLst/>
                <a:latin typeface="+mn-lt"/>
                <a:ea typeface="+mn-ea"/>
                <a:cs typeface="+mn-cs"/>
                <a:hlinkClick r:id="rId3"/>
              </a:rPr>
              <a:t>http://www.dailymail.co.uk/sciencetech/article-3068830/Facebook-launches-m-voter-button-Tool-let-users-tell-friends-voted-UK-General-Election.html#ixzz59q1cPTjx</a:t>
            </a:r>
            <a:r>
              <a:rPr lang="es-ES_tradnl" sz="1200" b="0" i="0" kern="1200" dirty="0" smtClean="0">
                <a:solidFill>
                  <a:schemeClr val="tx1"/>
                </a:solidFill>
                <a:effectLst/>
                <a:latin typeface="+mn-lt"/>
                <a:ea typeface="+mn-ea"/>
                <a:cs typeface="+mn-cs"/>
              </a:rPr>
              <a:t> </a:t>
            </a:r>
            <a:br>
              <a:rPr lang="es-ES_tradnl" sz="1200" b="0" i="0" kern="1200" dirty="0" smtClean="0">
                <a:solidFill>
                  <a:schemeClr val="tx1"/>
                </a:solidFill>
                <a:effectLst/>
                <a:latin typeface="+mn-lt"/>
                <a:ea typeface="+mn-ea"/>
                <a:cs typeface="+mn-cs"/>
              </a:rPr>
            </a:br>
            <a:r>
              <a:rPr lang="es-ES_tradnl" sz="1200" b="0" i="0" kern="1200" dirty="0" err="1" smtClean="0">
                <a:solidFill>
                  <a:schemeClr val="tx1"/>
                </a:solidFill>
                <a:effectLst/>
                <a:latin typeface="+mn-lt"/>
                <a:ea typeface="+mn-ea"/>
                <a:cs typeface="+mn-cs"/>
              </a:rPr>
              <a:t>Follow</a:t>
            </a:r>
            <a:r>
              <a:rPr lang="es-ES_tradnl" sz="1200" b="0" i="0" kern="1200" dirty="0" smtClean="0">
                <a:solidFill>
                  <a:schemeClr val="tx1"/>
                </a:solidFill>
                <a:effectLst/>
                <a:latin typeface="+mn-lt"/>
                <a:ea typeface="+mn-ea"/>
                <a:cs typeface="+mn-cs"/>
              </a:rPr>
              <a:t> </a:t>
            </a:r>
            <a:r>
              <a:rPr lang="es-ES_tradnl" sz="1200" b="0" i="0" kern="1200" dirty="0" err="1" smtClean="0">
                <a:solidFill>
                  <a:schemeClr val="tx1"/>
                </a:solidFill>
                <a:effectLst/>
                <a:latin typeface="+mn-lt"/>
                <a:ea typeface="+mn-ea"/>
                <a:cs typeface="+mn-cs"/>
              </a:rPr>
              <a:t>us</a:t>
            </a:r>
            <a:r>
              <a:rPr lang="es-ES_tradnl" sz="1200" b="0" i="0" kern="1200" dirty="0" smtClean="0">
                <a:solidFill>
                  <a:schemeClr val="tx1"/>
                </a:solidFill>
                <a:effectLst/>
                <a:latin typeface="+mn-lt"/>
                <a:ea typeface="+mn-ea"/>
                <a:cs typeface="+mn-cs"/>
              </a:rPr>
              <a:t>: </a:t>
            </a:r>
            <a:r>
              <a:rPr lang="es-ES_tradnl" sz="1200" b="0" i="0" u="none" strike="noStrike" kern="1200" dirty="0" smtClean="0">
                <a:solidFill>
                  <a:schemeClr val="tx1"/>
                </a:solidFill>
                <a:effectLst/>
                <a:latin typeface="+mn-lt"/>
                <a:ea typeface="+mn-ea"/>
                <a:cs typeface="+mn-cs"/>
                <a:hlinkClick r:id="rId4"/>
              </a:rPr>
              <a:t>@MailOnline on Twitter</a:t>
            </a:r>
            <a:r>
              <a:rPr lang="es-ES_tradnl" sz="1200" b="0" i="0" kern="1200" dirty="0" smtClean="0">
                <a:solidFill>
                  <a:schemeClr val="tx1"/>
                </a:solidFill>
                <a:effectLst/>
                <a:latin typeface="+mn-lt"/>
                <a:ea typeface="+mn-ea"/>
                <a:cs typeface="+mn-cs"/>
              </a:rPr>
              <a:t> | </a:t>
            </a:r>
            <a:r>
              <a:rPr lang="es-ES_tradnl" sz="1200" b="0" i="0" u="none" strike="noStrike" kern="1200" dirty="0" smtClean="0">
                <a:solidFill>
                  <a:schemeClr val="tx1"/>
                </a:solidFill>
                <a:effectLst/>
                <a:latin typeface="+mn-lt"/>
                <a:ea typeface="+mn-ea"/>
                <a:cs typeface="+mn-cs"/>
                <a:hlinkClick r:id="rId5"/>
              </a:rPr>
              <a:t>DailyMail on Facebook</a:t>
            </a:r>
            <a:r>
              <a:rPr lang="es-ES_tradnl" sz="1200" b="0" i="0" kern="1200" dirty="0" smtClean="0">
                <a:solidFill>
                  <a:schemeClr val="tx1"/>
                </a:solidFill>
                <a:effectLst/>
                <a:latin typeface="+mn-lt"/>
                <a:ea typeface="+mn-ea"/>
                <a:cs typeface="+mn-cs"/>
              </a:rPr>
              <a:t/>
            </a:r>
            <a:br>
              <a:rPr lang="es-ES_tradnl" sz="1200" b="0" i="0" kern="1200" dirty="0" smtClean="0">
                <a:solidFill>
                  <a:schemeClr val="tx1"/>
                </a:solidFill>
                <a:effectLst/>
                <a:latin typeface="+mn-lt"/>
                <a:ea typeface="+mn-ea"/>
                <a:cs typeface="+mn-cs"/>
              </a:rPr>
            </a:br>
            <a:r>
              <a:rPr lang="es-ES_tradnl" sz="1200" b="0" i="0" kern="1200" dirty="0" err="1" smtClean="0">
                <a:solidFill>
                  <a:schemeClr val="tx1"/>
                </a:solidFill>
                <a:effectLst/>
                <a:latin typeface="+mn-lt"/>
                <a:ea typeface="+mn-ea"/>
                <a:cs typeface="+mn-cs"/>
              </a:rPr>
              <a:t>Read</a:t>
            </a:r>
            <a:r>
              <a:rPr lang="es-ES_tradnl" sz="1200" b="0" i="0" kern="1200" dirty="0" smtClean="0">
                <a:solidFill>
                  <a:schemeClr val="tx1"/>
                </a:solidFill>
                <a:effectLst/>
                <a:latin typeface="+mn-lt"/>
                <a:ea typeface="+mn-ea"/>
                <a:cs typeface="+mn-cs"/>
              </a:rPr>
              <a:t> more: </a:t>
            </a:r>
            <a:r>
              <a:rPr lang="es-ES_tradnl" sz="1200" b="0" i="0" u="none" strike="noStrike" kern="1200" dirty="0" smtClean="0">
                <a:solidFill>
                  <a:schemeClr val="tx1"/>
                </a:solidFill>
                <a:effectLst/>
                <a:latin typeface="+mn-lt"/>
                <a:ea typeface="+mn-ea"/>
                <a:cs typeface="+mn-cs"/>
                <a:hlinkClick r:id="rId6"/>
              </a:rPr>
              <a:t>http://www.dailymail.co.uk/sciencetech/article-3068830/Facebook-launches-m-voter-button-Tool-let-users-tell-friends-voted-UK-General-Election.html#ixzz59q1LnPUt</a:t>
            </a:r>
            <a:r>
              <a:rPr lang="es-ES_tradnl" sz="1200" b="0" i="0" kern="1200" dirty="0" smtClean="0">
                <a:solidFill>
                  <a:schemeClr val="tx1"/>
                </a:solidFill>
                <a:effectLst/>
                <a:latin typeface="+mn-lt"/>
                <a:ea typeface="+mn-ea"/>
                <a:cs typeface="+mn-cs"/>
              </a:rPr>
              <a:t> </a:t>
            </a:r>
            <a:br>
              <a:rPr lang="es-ES_tradnl" sz="1200" b="0" i="0" kern="1200" dirty="0" smtClean="0">
                <a:solidFill>
                  <a:schemeClr val="tx1"/>
                </a:solidFill>
                <a:effectLst/>
                <a:latin typeface="+mn-lt"/>
                <a:ea typeface="+mn-ea"/>
                <a:cs typeface="+mn-cs"/>
              </a:rPr>
            </a:br>
            <a:r>
              <a:rPr lang="es-ES_tradnl" sz="1200" b="0" i="0" kern="1200" dirty="0" err="1" smtClean="0">
                <a:solidFill>
                  <a:schemeClr val="tx1"/>
                </a:solidFill>
                <a:effectLst/>
                <a:latin typeface="+mn-lt"/>
                <a:ea typeface="+mn-ea"/>
                <a:cs typeface="+mn-cs"/>
              </a:rPr>
              <a:t>Follow</a:t>
            </a:r>
            <a:r>
              <a:rPr lang="es-ES_tradnl" sz="1200" b="0" i="0" kern="1200" dirty="0" smtClean="0">
                <a:solidFill>
                  <a:schemeClr val="tx1"/>
                </a:solidFill>
                <a:effectLst/>
                <a:latin typeface="+mn-lt"/>
                <a:ea typeface="+mn-ea"/>
                <a:cs typeface="+mn-cs"/>
              </a:rPr>
              <a:t> </a:t>
            </a:r>
            <a:r>
              <a:rPr lang="es-ES_tradnl" sz="1200" b="0" i="0" kern="1200" dirty="0" err="1" smtClean="0">
                <a:solidFill>
                  <a:schemeClr val="tx1"/>
                </a:solidFill>
                <a:effectLst/>
                <a:latin typeface="+mn-lt"/>
                <a:ea typeface="+mn-ea"/>
                <a:cs typeface="+mn-cs"/>
              </a:rPr>
              <a:t>us</a:t>
            </a:r>
            <a:r>
              <a:rPr lang="es-ES_tradnl" sz="1200" b="0" i="0" kern="1200" dirty="0" smtClean="0">
                <a:solidFill>
                  <a:schemeClr val="tx1"/>
                </a:solidFill>
                <a:effectLst/>
                <a:latin typeface="+mn-lt"/>
                <a:ea typeface="+mn-ea"/>
                <a:cs typeface="+mn-cs"/>
              </a:rPr>
              <a:t>: </a:t>
            </a:r>
            <a:r>
              <a:rPr lang="es-ES_tradnl" sz="1200" b="0" i="0" u="none" strike="noStrike" kern="1200" dirty="0" smtClean="0">
                <a:solidFill>
                  <a:schemeClr val="tx1"/>
                </a:solidFill>
                <a:effectLst/>
                <a:latin typeface="+mn-lt"/>
                <a:ea typeface="+mn-ea"/>
                <a:cs typeface="+mn-cs"/>
                <a:hlinkClick r:id="rId4"/>
              </a:rPr>
              <a:t>@MailOnline on Twitter</a:t>
            </a:r>
            <a:r>
              <a:rPr lang="es-ES_tradnl" sz="1200" b="0" i="0" kern="1200" dirty="0" smtClean="0">
                <a:solidFill>
                  <a:schemeClr val="tx1"/>
                </a:solidFill>
                <a:effectLst/>
                <a:latin typeface="+mn-lt"/>
                <a:ea typeface="+mn-ea"/>
                <a:cs typeface="+mn-cs"/>
              </a:rPr>
              <a:t> | </a:t>
            </a:r>
            <a:r>
              <a:rPr lang="es-ES_tradnl" sz="1200" b="0" i="0" u="none" strike="noStrike" kern="1200" dirty="0" smtClean="0">
                <a:solidFill>
                  <a:schemeClr val="tx1"/>
                </a:solidFill>
                <a:effectLst/>
                <a:latin typeface="+mn-lt"/>
                <a:ea typeface="+mn-ea"/>
                <a:cs typeface="+mn-cs"/>
                <a:hlinkClick r:id="rId5"/>
              </a:rPr>
              <a:t>DailyMail on Facebook</a:t>
            </a:r>
            <a:endParaRPr lang="es-ES_tradnl" sz="1200" b="0" i="0" kern="1200" dirty="0" smtClean="0">
              <a:solidFill>
                <a:schemeClr val="tx1"/>
              </a:solidFill>
              <a:effectLst/>
              <a:latin typeface="+mn-lt"/>
              <a:ea typeface="+mn-ea"/>
              <a:cs typeface="+mn-cs"/>
            </a:endParaRPr>
          </a:p>
          <a:p>
            <a:endParaRPr lang="en-US" dirty="0"/>
          </a:p>
        </p:txBody>
      </p:sp>
      <p:sp>
        <p:nvSpPr>
          <p:cNvPr id="4" name="Marcador de número de diapositiva 3"/>
          <p:cNvSpPr>
            <a:spLocks noGrp="1"/>
          </p:cNvSpPr>
          <p:nvPr>
            <p:ph type="sldNum" sz="quarter" idx="10"/>
          </p:nvPr>
        </p:nvSpPr>
        <p:spPr/>
        <p:txBody>
          <a:bodyPr/>
          <a:lstStyle/>
          <a:p>
            <a:fld id="{B0AAFD9D-EB30-EC48-AC35-B521AABA13B1}" type="slidenum">
              <a:rPr lang="en-US" smtClean="0"/>
              <a:t>11</a:t>
            </a:fld>
            <a:endParaRPr lang="en-US"/>
          </a:p>
        </p:txBody>
      </p:sp>
    </p:spTree>
    <p:extLst>
      <p:ext uri="{BB962C8B-B14F-4D97-AF65-F5344CB8AC3E}">
        <p14:creationId xmlns:p14="http://schemas.microsoft.com/office/powerpoint/2010/main" val="17299579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_tradnl" sz="1200" b="0" i="0" kern="1200" dirty="0" err="1" smtClean="0">
                <a:solidFill>
                  <a:schemeClr val="tx1"/>
                </a:solidFill>
                <a:effectLst/>
                <a:latin typeface="+mn-lt"/>
                <a:ea typeface="+mn-ea"/>
                <a:cs typeface="+mn-cs"/>
              </a:rPr>
              <a:t>Direct</a:t>
            </a:r>
            <a:r>
              <a:rPr lang="es-ES_tradnl" sz="1200" b="0" i="0" kern="1200" dirty="0" smtClean="0">
                <a:solidFill>
                  <a:schemeClr val="tx1"/>
                </a:solidFill>
                <a:effectLst/>
                <a:latin typeface="+mn-lt"/>
                <a:ea typeface="+mn-ea"/>
                <a:cs typeface="+mn-cs"/>
              </a:rPr>
              <a:t> </a:t>
            </a:r>
            <a:r>
              <a:rPr lang="es-ES_tradnl" sz="1200" b="0" i="0" kern="1200" dirty="0" err="1" smtClean="0">
                <a:solidFill>
                  <a:schemeClr val="tx1"/>
                </a:solidFill>
                <a:effectLst/>
                <a:latin typeface="+mn-lt"/>
                <a:ea typeface="+mn-ea"/>
                <a:cs typeface="+mn-cs"/>
              </a:rPr>
              <a:t>Interaction</a:t>
            </a:r>
            <a:r>
              <a:rPr lang="es-ES_tradnl" sz="1200" b="0" i="0" kern="1200" dirty="0" smtClean="0">
                <a:solidFill>
                  <a:schemeClr val="tx1"/>
                </a:solidFill>
                <a:effectLst/>
                <a:latin typeface="+mn-lt"/>
                <a:ea typeface="+mn-ea"/>
                <a:cs typeface="+mn-cs"/>
              </a:rPr>
              <a:t> </a:t>
            </a:r>
            <a:r>
              <a:rPr lang="es-ES_tradnl" sz="1200" b="0" i="0" kern="1200" dirty="0" err="1" smtClean="0">
                <a:solidFill>
                  <a:schemeClr val="tx1"/>
                </a:solidFill>
                <a:effectLst/>
                <a:latin typeface="+mn-lt"/>
                <a:ea typeface="+mn-ea"/>
                <a:cs typeface="+mn-cs"/>
              </a:rPr>
              <a:t>With</a:t>
            </a:r>
            <a:r>
              <a:rPr lang="es-ES_tradnl" sz="1200" b="0" i="0" kern="1200" dirty="0" smtClean="0">
                <a:solidFill>
                  <a:schemeClr val="tx1"/>
                </a:solidFill>
                <a:effectLst/>
                <a:latin typeface="+mn-lt"/>
                <a:ea typeface="+mn-ea"/>
                <a:cs typeface="+mn-cs"/>
              </a:rPr>
              <a:t> </a:t>
            </a:r>
            <a:r>
              <a:rPr lang="es-ES_tradnl" sz="1200" b="0" i="0" kern="1200" dirty="0" err="1" smtClean="0">
                <a:solidFill>
                  <a:schemeClr val="tx1"/>
                </a:solidFill>
                <a:effectLst/>
                <a:latin typeface="+mn-lt"/>
                <a:ea typeface="+mn-ea"/>
                <a:cs typeface="+mn-cs"/>
              </a:rPr>
              <a:t>Politicians</a:t>
            </a:r>
            <a:r>
              <a:rPr lang="es-ES_tradnl" sz="1200" b="0" i="0" kern="1200" dirty="0" smtClean="0">
                <a:solidFill>
                  <a:schemeClr val="tx1"/>
                </a:solidFill>
                <a:effectLst/>
                <a:latin typeface="+mn-lt"/>
                <a:ea typeface="+mn-ea"/>
                <a:cs typeface="+mn-cs"/>
              </a:rPr>
              <a:t>. </a:t>
            </a:r>
            <a:r>
              <a:rPr lang="es-ES_tradnl" dirty="0" err="1" smtClean="0"/>
              <a:t>Candidates</a:t>
            </a:r>
            <a:r>
              <a:rPr lang="es-ES_tradnl" dirty="0" smtClean="0"/>
              <a:t> and </a:t>
            </a:r>
            <a:r>
              <a:rPr lang="es-ES_tradnl" dirty="0" err="1" smtClean="0"/>
              <a:t>their</a:t>
            </a:r>
            <a:r>
              <a:rPr lang="es-ES_tradnl" dirty="0" smtClean="0"/>
              <a:t> </a:t>
            </a:r>
            <a:r>
              <a:rPr lang="es-ES_tradnl" dirty="0" err="1" smtClean="0"/>
              <a:t>supporters</a:t>
            </a:r>
            <a:r>
              <a:rPr lang="es-ES_tradnl" dirty="0" smtClean="0"/>
              <a:t> </a:t>
            </a:r>
            <a:r>
              <a:rPr lang="es-ES_tradnl" dirty="0" err="1" smtClean="0"/>
              <a:t>constantly</a:t>
            </a:r>
            <a:r>
              <a:rPr lang="es-ES_tradnl" dirty="0" smtClean="0"/>
              <a:t> post </a:t>
            </a:r>
            <a:r>
              <a:rPr lang="es-ES_tradnl" dirty="0" err="1" smtClean="0"/>
              <a:t>their</a:t>
            </a:r>
            <a:r>
              <a:rPr lang="es-ES_tradnl" dirty="0" smtClean="0"/>
              <a:t> </a:t>
            </a:r>
            <a:r>
              <a:rPr lang="es-ES_tradnl" dirty="0" err="1" smtClean="0"/>
              <a:t>views</a:t>
            </a:r>
            <a:r>
              <a:rPr lang="es-ES_tradnl" dirty="0" smtClean="0"/>
              <a:t> </a:t>
            </a:r>
            <a:r>
              <a:rPr lang="es-ES_tradnl" dirty="0" err="1" smtClean="0"/>
              <a:t>on</a:t>
            </a:r>
            <a:r>
              <a:rPr lang="es-ES_tradnl" dirty="0" smtClean="0"/>
              <a:t> Facebook and Twitter. </a:t>
            </a:r>
            <a:r>
              <a:rPr lang="es-ES_tradnl" dirty="0" err="1" smtClean="0"/>
              <a:t>Each</a:t>
            </a:r>
            <a:r>
              <a:rPr lang="es-ES_tradnl" dirty="0" smtClean="0"/>
              <a:t> </a:t>
            </a:r>
            <a:r>
              <a:rPr lang="es-ES_tradnl" dirty="0" err="1" smtClean="0"/>
              <a:t>party</a:t>
            </a:r>
            <a:r>
              <a:rPr lang="es-ES_tradnl" dirty="0" smtClean="0"/>
              <a:t> has </a:t>
            </a:r>
            <a:r>
              <a:rPr lang="es-ES_tradnl" dirty="0" err="1" smtClean="0"/>
              <a:t>its</a:t>
            </a:r>
            <a:r>
              <a:rPr lang="es-ES_tradnl" dirty="0" smtClean="0"/>
              <a:t> </a:t>
            </a:r>
            <a:r>
              <a:rPr lang="es-ES_tradnl" dirty="0" err="1" smtClean="0"/>
              <a:t>own</a:t>
            </a:r>
            <a:r>
              <a:rPr lang="es-ES_tradnl" dirty="0" smtClean="0"/>
              <a:t> </a:t>
            </a:r>
            <a:r>
              <a:rPr lang="es-ES_tradnl" dirty="0" err="1" smtClean="0"/>
              <a:t>pages</a:t>
            </a:r>
            <a:r>
              <a:rPr lang="es-ES_tradnl" dirty="0" smtClean="0"/>
              <a:t>, </a:t>
            </a:r>
            <a:r>
              <a:rPr lang="es-ES_tradnl" dirty="0" err="1" smtClean="0"/>
              <a:t>from</a:t>
            </a:r>
            <a:r>
              <a:rPr lang="es-ES_tradnl" dirty="0" smtClean="0"/>
              <a:t> </a:t>
            </a:r>
            <a:r>
              <a:rPr lang="es-ES_tradnl" dirty="0" err="1" smtClean="0"/>
              <a:t>which</a:t>
            </a:r>
            <a:r>
              <a:rPr lang="es-ES_tradnl" dirty="0" smtClean="0"/>
              <a:t> </a:t>
            </a:r>
            <a:r>
              <a:rPr lang="es-ES_tradnl" dirty="0" err="1" smtClean="0"/>
              <a:t>it</a:t>
            </a:r>
            <a:r>
              <a:rPr lang="es-ES_tradnl" dirty="0" smtClean="0"/>
              <a:t> </a:t>
            </a:r>
            <a:r>
              <a:rPr lang="es-ES_tradnl" dirty="0" err="1" smtClean="0"/>
              <a:t>broadcasts</a:t>
            </a:r>
            <a:r>
              <a:rPr lang="es-ES_tradnl" dirty="0" smtClean="0"/>
              <a:t> propaganda and </a:t>
            </a:r>
            <a:r>
              <a:rPr lang="es-ES_tradnl" dirty="0" err="1" smtClean="0"/>
              <a:t>requests</a:t>
            </a:r>
            <a:r>
              <a:rPr lang="es-ES_tradnl" dirty="0" smtClean="0"/>
              <a:t> </a:t>
            </a:r>
            <a:r>
              <a:rPr lang="es-ES_tradnl" dirty="0" err="1" smtClean="0"/>
              <a:t>for</a:t>
            </a:r>
            <a:r>
              <a:rPr lang="es-ES_tradnl" dirty="0" smtClean="0"/>
              <a:t> </a:t>
            </a:r>
            <a:r>
              <a:rPr lang="es-ES_tradnl" dirty="0" err="1" smtClean="0"/>
              <a:t>donations</a:t>
            </a:r>
            <a:r>
              <a:rPr lang="es-ES_tradnl" dirty="0" smtClean="0"/>
              <a:t>.</a:t>
            </a:r>
            <a:endParaRPr lang="en-US" dirty="0" smtClean="0"/>
          </a:p>
          <a:p>
            <a:endParaRPr lang="es-ES_tradnl" sz="1200" b="0" i="0" kern="1200" dirty="0" smtClean="0">
              <a:solidFill>
                <a:schemeClr val="tx1"/>
              </a:solidFill>
              <a:effectLst/>
              <a:latin typeface="+mn-lt"/>
              <a:ea typeface="+mn-ea"/>
              <a:cs typeface="+mn-cs"/>
            </a:endParaRPr>
          </a:p>
          <a:p>
            <a:r>
              <a:rPr lang="es-ES_tradnl" sz="1200" b="0" i="0" kern="1200" dirty="0" err="1" smtClean="0">
                <a:solidFill>
                  <a:schemeClr val="tx1"/>
                </a:solidFill>
                <a:effectLst/>
                <a:latin typeface="+mn-lt"/>
                <a:ea typeface="+mn-ea"/>
                <a:cs typeface="+mn-cs"/>
              </a:rPr>
              <a:t>One</a:t>
            </a:r>
            <a:r>
              <a:rPr lang="es-ES_tradnl" sz="1200" b="0" i="0" kern="1200" dirty="0" smtClean="0">
                <a:solidFill>
                  <a:schemeClr val="tx1"/>
                </a:solidFill>
                <a:effectLst/>
                <a:latin typeface="+mn-lt"/>
                <a:ea typeface="+mn-ea"/>
                <a:cs typeface="+mn-cs"/>
              </a:rPr>
              <a:t> of </a:t>
            </a:r>
            <a:r>
              <a:rPr lang="es-ES_tradnl" sz="1200" b="0" i="0" kern="1200" dirty="0" err="1" smtClean="0">
                <a:solidFill>
                  <a:schemeClr val="tx1"/>
                </a:solidFill>
                <a:effectLst/>
                <a:latin typeface="+mn-lt"/>
                <a:ea typeface="+mn-ea"/>
                <a:cs typeface="+mn-cs"/>
              </a:rPr>
              <a:t>the</a:t>
            </a:r>
            <a:r>
              <a:rPr lang="es-ES_tradnl" sz="1200" b="0" i="0" kern="1200" dirty="0" smtClean="0">
                <a:solidFill>
                  <a:schemeClr val="tx1"/>
                </a:solidFill>
                <a:effectLst/>
                <a:latin typeface="+mn-lt"/>
                <a:ea typeface="+mn-ea"/>
                <a:cs typeface="+mn-cs"/>
              </a:rPr>
              <a:t> positive </a:t>
            </a:r>
            <a:r>
              <a:rPr lang="es-ES_tradnl" sz="1200" b="0" i="0" kern="1200" dirty="0" err="1" smtClean="0">
                <a:solidFill>
                  <a:schemeClr val="tx1"/>
                </a:solidFill>
                <a:effectLst/>
                <a:latin typeface="+mn-lt"/>
                <a:ea typeface="+mn-ea"/>
                <a:cs typeface="+mn-cs"/>
              </a:rPr>
              <a:t>effects</a:t>
            </a:r>
            <a:r>
              <a:rPr lang="es-ES_tradnl" sz="1200" b="0" i="0" kern="1200" dirty="0" smtClean="0">
                <a:solidFill>
                  <a:schemeClr val="tx1"/>
                </a:solidFill>
                <a:effectLst/>
                <a:latin typeface="+mn-lt"/>
                <a:ea typeface="+mn-ea"/>
                <a:cs typeface="+mn-cs"/>
              </a:rPr>
              <a:t> </a:t>
            </a:r>
            <a:r>
              <a:rPr lang="es-ES_tradnl" sz="1200" b="0" i="0" kern="1200" dirty="0" err="1" smtClean="0">
                <a:solidFill>
                  <a:schemeClr val="tx1"/>
                </a:solidFill>
                <a:effectLst/>
                <a:latin typeface="+mn-lt"/>
                <a:ea typeface="+mn-ea"/>
                <a:cs typeface="+mn-cs"/>
              </a:rPr>
              <a:t>that</a:t>
            </a:r>
            <a:r>
              <a:rPr lang="es-ES_tradnl" sz="1200" b="0" i="0" kern="1200" dirty="0" smtClean="0">
                <a:solidFill>
                  <a:schemeClr val="tx1"/>
                </a:solidFill>
                <a:effectLst/>
                <a:latin typeface="+mn-lt"/>
                <a:ea typeface="+mn-ea"/>
                <a:cs typeface="+mn-cs"/>
              </a:rPr>
              <a:t> social media has </a:t>
            </a:r>
            <a:r>
              <a:rPr lang="es-ES_tradnl" sz="1200" b="0" i="0" kern="1200" dirty="0" err="1" smtClean="0">
                <a:solidFill>
                  <a:schemeClr val="tx1"/>
                </a:solidFill>
                <a:effectLst/>
                <a:latin typeface="+mn-lt"/>
                <a:ea typeface="+mn-ea"/>
                <a:cs typeface="+mn-cs"/>
              </a:rPr>
              <a:t>on</a:t>
            </a:r>
            <a:r>
              <a:rPr lang="es-ES_tradnl" sz="1200" b="0" i="0" kern="1200" dirty="0" smtClean="0">
                <a:solidFill>
                  <a:schemeClr val="tx1"/>
                </a:solidFill>
                <a:effectLst/>
                <a:latin typeface="+mn-lt"/>
                <a:ea typeface="+mn-ea"/>
                <a:cs typeface="+mn-cs"/>
              </a:rPr>
              <a:t> </a:t>
            </a:r>
            <a:r>
              <a:rPr lang="es-ES_tradnl" sz="1200" b="0" i="0" kern="1200" dirty="0" err="1" smtClean="0">
                <a:solidFill>
                  <a:schemeClr val="tx1"/>
                </a:solidFill>
                <a:effectLst/>
                <a:latin typeface="+mn-lt"/>
                <a:ea typeface="+mn-ea"/>
                <a:cs typeface="+mn-cs"/>
              </a:rPr>
              <a:t>politics</a:t>
            </a:r>
            <a:r>
              <a:rPr lang="es-ES_tradnl" sz="1200" b="0" i="0" kern="1200" dirty="0" smtClean="0">
                <a:solidFill>
                  <a:schemeClr val="tx1"/>
                </a:solidFill>
                <a:effectLst/>
                <a:latin typeface="+mn-lt"/>
                <a:ea typeface="+mn-ea"/>
                <a:cs typeface="+mn-cs"/>
              </a:rPr>
              <a:t> </a:t>
            </a:r>
            <a:r>
              <a:rPr lang="es-ES_tradnl" sz="1200" b="0" i="0" kern="1200" dirty="0" err="1" smtClean="0">
                <a:solidFill>
                  <a:schemeClr val="tx1"/>
                </a:solidFill>
                <a:effectLst/>
                <a:latin typeface="+mn-lt"/>
                <a:ea typeface="+mn-ea"/>
                <a:cs typeface="+mn-cs"/>
              </a:rPr>
              <a:t>is</a:t>
            </a:r>
            <a:r>
              <a:rPr lang="es-ES_tradnl" sz="1200" b="0" i="0" kern="1200" dirty="0" smtClean="0">
                <a:solidFill>
                  <a:schemeClr val="tx1"/>
                </a:solidFill>
                <a:effectLst/>
                <a:latin typeface="+mn-lt"/>
                <a:ea typeface="+mn-ea"/>
                <a:cs typeface="+mn-cs"/>
              </a:rPr>
              <a:t> </a:t>
            </a:r>
            <a:r>
              <a:rPr lang="es-ES_tradnl" sz="1200" b="0" i="0" kern="1200" dirty="0" err="1" smtClean="0">
                <a:solidFill>
                  <a:schemeClr val="tx1"/>
                </a:solidFill>
                <a:effectLst/>
                <a:latin typeface="+mn-lt"/>
                <a:ea typeface="+mn-ea"/>
                <a:cs typeface="+mn-cs"/>
              </a:rPr>
              <a:t>the</a:t>
            </a:r>
            <a:r>
              <a:rPr lang="es-ES_tradnl" sz="1200" b="0" i="0" kern="1200" dirty="0" smtClean="0">
                <a:solidFill>
                  <a:schemeClr val="tx1"/>
                </a:solidFill>
                <a:effectLst/>
                <a:latin typeface="+mn-lt"/>
                <a:ea typeface="+mn-ea"/>
                <a:cs typeface="+mn-cs"/>
              </a:rPr>
              <a:t> </a:t>
            </a:r>
            <a:r>
              <a:rPr lang="es-ES_tradnl" sz="1200" b="0" i="0" kern="1200" dirty="0" err="1" smtClean="0">
                <a:solidFill>
                  <a:schemeClr val="tx1"/>
                </a:solidFill>
                <a:effectLst/>
                <a:latin typeface="+mn-lt"/>
                <a:ea typeface="+mn-ea"/>
                <a:cs typeface="+mn-cs"/>
              </a:rPr>
              <a:t>opportunity</a:t>
            </a:r>
            <a:r>
              <a:rPr lang="es-ES_tradnl" sz="1200" b="0" i="0" kern="1200" dirty="0" smtClean="0">
                <a:solidFill>
                  <a:schemeClr val="tx1"/>
                </a:solidFill>
                <a:effectLst/>
                <a:latin typeface="+mn-lt"/>
                <a:ea typeface="+mn-ea"/>
                <a:cs typeface="+mn-cs"/>
              </a:rPr>
              <a:t> </a:t>
            </a:r>
            <a:r>
              <a:rPr lang="es-ES_tradnl" sz="1200" b="0" i="0" kern="1200" dirty="0" err="1" smtClean="0">
                <a:solidFill>
                  <a:schemeClr val="tx1"/>
                </a:solidFill>
                <a:effectLst/>
                <a:latin typeface="+mn-lt"/>
                <a:ea typeface="+mn-ea"/>
                <a:cs typeface="+mn-cs"/>
              </a:rPr>
              <a:t>for</a:t>
            </a:r>
            <a:r>
              <a:rPr lang="es-ES_tradnl" sz="1200" b="0" i="0" kern="1200" dirty="0" smtClean="0">
                <a:solidFill>
                  <a:schemeClr val="tx1"/>
                </a:solidFill>
                <a:effectLst/>
                <a:latin typeface="+mn-lt"/>
                <a:ea typeface="+mn-ea"/>
                <a:cs typeface="+mn-cs"/>
              </a:rPr>
              <a:t> </a:t>
            </a:r>
            <a:r>
              <a:rPr lang="es-ES_tradnl" sz="1200" b="0" i="0" kern="1200" dirty="0" err="1" smtClean="0">
                <a:solidFill>
                  <a:schemeClr val="tx1"/>
                </a:solidFill>
                <a:effectLst/>
                <a:latin typeface="+mn-lt"/>
                <a:ea typeface="+mn-ea"/>
                <a:cs typeface="+mn-cs"/>
              </a:rPr>
              <a:t>voters</a:t>
            </a:r>
            <a:r>
              <a:rPr lang="es-ES_tradnl" sz="1200" b="0" i="0" kern="1200" dirty="0" smtClean="0">
                <a:solidFill>
                  <a:schemeClr val="tx1"/>
                </a:solidFill>
                <a:effectLst/>
                <a:latin typeface="+mn-lt"/>
                <a:ea typeface="+mn-ea"/>
                <a:cs typeface="+mn-cs"/>
              </a:rPr>
              <a:t> to </a:t>
            </a:r>
            <a:r>
              <a:rPr lang="es-ES_tradnl" sz="1200" b="0" i="0" kern="1200" dirty="0" err="1" smtClean="0">
                <a:solidFill>
                  <a:schemeClr val="tx1"/>
                </a:solidFill>
                <a:effectLst/>
                <a:latin typeface="+mn-lt"/>
                <a:ea typeface="+mn-ea"/>
                <a:cs typeface="+mn-cs"/>
              </a:rPr>
              <a:t>interact</a:t>
            </a:r>
            <a:r>
              <a:rPr lang="es-ES_tradnl" sz="1200" b="0" i="0" kern="1200" dirty="0" smtClean="0">
                <a:solidFill>
                  <a:schemeClr val="tx1"/>
                </a:solidFill>
                <a:effectLst/>
                <a:latin typeface="+mn-lt"/>
                <a:ea typeface="+mn-ea"/>
                <a:cs typeface="+mn-cs"/>
              </a:rPr>
              <a:t> more </a:t>
            </a:r>
            <a:r>
              <a:rPr lang="es-ES_tradnl" sz="1200" b="0" i="0" kern="1200" dirty="0" err="1" smtClean="0">
                <a:solidFill>
                  <a:schemeClr val="tx1"/>
                </a:solidFill>
                <a:effectLst/>
                <a:latin typeface="+mn-lt"/>
                <a:ea typeface="+mn-ea"/>
                <a:cs typeface="+mn-cs"/>
              </a:rPr>
              <a:t>easily</a:t>
            </a:r>
            <a:r>
              <a:rPr lang="es-ES_tradnl" sz="1200" b="0" i="0" kern="1200" dirty="0" smtClean="0">
                <a:solidFill>
                  <a:schemeClr val="tx1"/>
                </a:solidFill>
                <a:effectLst/>
                <a:latin typeface="+mn-lt"/>
                <a:ea typeface="+mn-ea"/>
                <a:cs typeface="+mn-cs"/>
              </a:rPr>
              <a:t> </a:t>
            </a:r>
            <a:r>
              <a:rPr lang="es-ES_tradnl" sz="1200" b="0" i="0" kern="1200" dirty="0" err="1" smtClean="0">
                <a:solidFill>
                  <a:schemeClr val="tx1"/>
                </a:solidFill>
                <a:effectLst/>
                <a:latin typeface="+mn-lt"/>
                <a:ea typeface="+mn-ea"/>
                <a:cs typeface="+mn-cs"/>
              </a:rPr>
              <a:t>with</a:t>
            </a:r>
            <a:r>
              <a:rPr lang="es-ES_tradnl" sz="1200" b="0" i="0" kern="1200" dirty="0" smtClean="0">
                <a:solidFill>
                  <a:schemeClr val="tx1"/>
                </a:solidFill>
                <a:effectLst/>
                <a:latin typeface="+mn-lt"/>
                <a:ea typeface="+mn-ea"/>
                <a:cs typeface="+mn-cs"/>
              </a:rPr>
              <a:t> </a:t>
            </a:r>
            <a:r>
              <a:rPr lang="es-ES_tradnl" sz="1200" b="0" i="0" kern="1200" dirty="0" err="1" smtClean="0">
                <a:solidFill>
                  <a:schemeClr val="tx1"/>
                </a:solidFill>
                <a:effectLst/>
                <a:latin typeface="+mn-lt"/>
                <a:ea typeface="+mn-ea"/>
                <a:cs typeface="+mn-cs"/>
              </a:rPr>
              <a:t>candidates</a:t>
            </a:r>
            <a:r>
              <a:rPr lang="es-ES_tradnl" sz="1200" b="0" i="0" kern="1200" dirty="0" smtClean="0">
                <a:solidFill>
                  <a:schemeClr val="tx1"/>
                </a:solidFill>
                <a:effectLst/>
                <a:latin typeface="+mn-lt"/>
                <a:ea typeface="+mn-ea"/>
                <a:cs typeface="+mn-cs"/>
              </a:rPr>
              <a:t> and </a:t>
            </a:r>
            <a:r>
              <a:rPr lang="es-ES_tradnl" sz="1200" b="0" i="0" kern="1200" dirty="0" err="1" smtClean="0">
                <a:solidFill>
                  <a:schemeClr val="tx1"/>
                </a:solidFill>
                <a:effectLst/>
                <a:latin typeface="+mn-lt"/>
                <a:ea typeface="+mn-ea"/>
                <a:cs typeface="+mn-cs"/>
              </a:rPr>
              <a:t>elected</a:t>
            </a:r>
            <a:r>
              <a:rPr lang="es-ES_tradnl" sz="1200" b="0" i="0" kern="1200" dirty="0" smtClean="0">
                <a:solidFill>
                  <a:schemeClr val="tx1"/>
                </a:solidFill>
                <a:effectLst/>
                <a:latin typeface="+mn-lt"/>
                <a:ea typeface="+mn-ea"/>
                <a:cs typeface="+mn-cs"/>
              </a:rPr>
              <a:t> </a:t>
            </a:r>
            <a:r>
              <a:rPr lang="es-ES_tradnl" sz="1200" b="0" i="0" kern="1200" dirty="0" err="1" smtClean="0">
                <a:solidFill>
                  <a:schemeClr val="tx1"/>
                </a:solidFill>
                <a:effectLst/>
                <a:latin typeface="+mn-lt"/>
                <a:ea typeface="+mn-ea"/>
                <a:cs typeface="+mn-cs"/>
              </a:rPr>
              <a:t>officials</a:t>
            </a:r>
            <a:r>
              <a:rPr lang="es-ES_tradnl" sz="1200" b="0" i="0" kern="1200" dirty="0" smtClean="0">
                <a:solidFill>
                  <a:schemeClr val="tx1"/>
                </a:solidFill>
                <a:effectLst/>
                <a:latin typeface="+mn-lt"/>
                <a:ea typeface="+mn-ea"/>
                <a:cs typeface="+mn-cs"/>
              </a:rPr>
              <a:t>. </a:t>
            </a:r>
            <a:r>
              <a:rPr lang="es-ES_tradnl" sz="1200" b="0" i="0" kern="1200" dirty="0" err="1" smtClean="0">
                <a:solidFill>
                  <a:schemeClr val="tx1"/>
                </a:solidFill>
                <a:effectLst/>
                <a:latin typeface="+mn-lt"/>
                <a:ea typeface="+mn-ea"/>
                <a:cs typeface="+mn-cs"/>
              </a:rPr>
              <a:t>Traditionally</a:t>
            </a:r>
            <a:r>
              <a:rPr lang="es-ES_tradnl" sz="1200" b="0" i="0" kern="1200" dirty="0" smtClean="0">
                <a:solidFill>
                  <a:schemeClr val="tx1"/>
                </a:solidFill>
                <a:effectLst/>
                <a:latin typeface="+mn-lt"/>
                <a:ea typeface="+mn-ea"/>
                <a:cs typeface="+mn-cs"/>
              </a:rPr>
              <a:t>, </a:t>
            </a:r>
            <a:r>
              <a:rPr lang="es-ES_tradnl" sz="1200" b="0" i="0" kern="1200" dirty="0" err="1" smtClean="0">
                <a:solidFill>
                  <a:schemeClr val="tx1"/>
                </a:solidFill>
                <a:effectLst/>
                <a:latin typeface="+mn-lt"/>
                <a:ea typeface="+mn-ea"/>
                <a:cs typeface="+mn-cs"/>
              </a:rPr>
              <a:t>if</a:t>
            </a:r>
            <a:r>
              <a:rPr lang="es-ES_tradnl" sz="1200" b="0" i="0" kern="1200" dirty="0" smtClean="0">
                <a:solidFill>
                  <a:schemeClr val="tx1"/>
                </a:solidFill>
                <a:effectLst/>
                <a:latin typeface="+mn-lt"/>
                <a:ea typeface="+mn-ea"/>
                <a:cs typeface="+mn-cs"/>
              </a:rPr>
              <a:t> </a:t>
            </a:r>
            <a:r>
              <a:rPr lang="es-ES_tradnl" sz="1200" b="0" i="0" kern="1200" dirty="0" err="1" smtClean="0">
                <a:solidFill>
                  <a:schemeClr val="tx1"/>
                </a:solidFill>
                <a:effectLst/>
                <a:latin typeface="+mn-lt"/>
                <a:ea typeface="+mn-ea"/>
                <a:cs typeface="+mn-cs"/>
              </a:rPr>
              <a:t>you</a:t>
            </a:r>
            <a:r>
              <a:rPr lang="es-ES_tradnl" sz="1200" b="0" i="0" kern="1200" dirty="0" smtClean="0">
                <a:solidFill>
                  <a:schemeClr val="tx1"/>
                </a:solidFill>
                <a:effectLst/>
                <a:latin typeface="+mn-lt"/>
                <a:ea typeface="+mn-ea"/>
                <a:cs typeface="+mn-cs"/>
              </a:rPr>
              <a:t> </a:t>
            </a:r>
            <a:r>
              <a:rPr lang="es-ES_tradnl" sz="1200" b="0" i="0" kern="1200" dirty="0" err="1" smtClean="0">
                <a:solidFill>
                  <a:schemeClr val="tx1"/>
                </a:solidFill>
                <a:effectLst/>
                <a:latin typeface="+mn-lt"/>
                <a:ea typeface="+mn-ea"/>
                <a:cs typeface="+mn-cs"/>
              </a:rPr>
              <a:t>wanted</a:t>
            </a:r>
            <a:r>
              <a:rPr lang="es-ES_tradnl" sz="1200" b="0" i="0" kern="1200" dirty="0" smtClean="0">
                <a:solidFill>
                  <a:schemeClr val="tx1"/>
                </a:solidFill>
                <a:effectLst/>
                <a:latin typeface="+mn-lt"/>
                <a:ea typeface="+mn-ea"/>
                <a:cs typeface="+mn-cs"/>
              </a:rPr>
              <a:t> to </a:t>
            </a:r>
            <a:r>
              <a:rPr lang="es-ES_tradnl" sz="1200" b="0" i="0" kern="1200" dirty="0" err="1" smtClean="0">
                <a:solidFill>
                  <a:schemeClr val="tx1"/>
                </a:solidFill>
                <a:effectLst/>
                <a:latin typeface="+mn-lt"/>
                <a:ea typeface="+mn-ea"/>
                <a:cs typeface="+mn-cs"/>
              </a:rPr>
              <a:t>meet</a:t>
            </a:r>
            <a:r>
              <a:rPr lang="es-ES_tradnl" sz="1200" b="0" i="0" kern="1200" dirty="0" smtClean="0">
                <a:solidFill>
                  <a:schemeClr val="tx1"/>
                </a:solidFill>
                <a:effectLst/>
                <a:latin typeface="+mn-lt"/>
                <a:ea typeface="+mn-ea"/>
                <a:cs typeface="+mn-cs"/>
              </a:rPr>
              <a:t> a </a:t>
            </a:r>
            <a:r>
              <a:rPr lang="es-ES_tradnl" sz="1200" b="0" i="0" kern="1200" dirty="0" err="1" smtClean="0">
                <a:solidFill>
                  <a:schemeClr val="tx1"/>
                </a:solidFill>
                <a:effectLst/>
                <a:latin typeface="+mn-lt"/>
                <a:ea typeface="+mn-ea"/>
                <a:cs typeface="+mn-cs"/>
              </a:rPr>
              <a:t>politician</a:t>
            </a:r>
            <a:r>
              <a:rPr lang="es-ES_tradnl" sz="1200" b="0" i="0" kern="1200" dirty="0" smtClean="0">
                <a:solidFill>
                  <a:schemeClr val="tx1"/>
                </a:solidFill>
                <a:effectLst/>
                <a:latin typeface="+mn-lt"/>
                <a:ea typeface="+mn-ea"/>
                <a:cs typeface="+mn-cs"/>
              </a:rPr>
              <a:t> </a:t>
            </a:r>
            <a:r>
              <a:rPr lang="es-ES_tradnl" sz="1200" b="0" i="0" kern="1200" dirty="0" err="1" smtClean="0">
                <a:solidFill>
                  <a:schemeClr val="tx1"/>
                </a:solidFill>
                <a:effectLst/>
                <a:latin typeface="+mn-lt"/>
                <a:ea typeface="+mn-ea"/>
                <a:cs typeface="+mn-cs"/>
              </a:rPr>
              <a:t>or</a:t>
            </a:r>
            <a:r>
              <a:rPr lang="es-ES_tradnl" sz="1200" b="0" i="0" kern="1200" dirty="0" smtClean="0">
                <a:solidFill>
                  <a:schemeClr val="tx1"/>
                </a:solidFill>
                <a:effectLst/>
                <a:latin typeface="+mn-lt"/>
                <a:ea typeface="+mn-ea"/>
                <a:cs typeface="+mn-cs"/>
              </a:rPr>
              <a:t> </a:t>
            </a:r>
            <a:r>
              <a:rPr lang="es-ES_tradnl" sz="1200" b="0" i="0" kern="1200" dirty="0" err="1" smtClean="0">
                <a:solidFill>
                  <a:schemeClr val="tx1"/>
                </a:solidFill>
                <a:effectLst/>
                <a:latin typeface="+mn-lt"/>
                <a:ea typeface="+mn-ea"/>
                <a:cs typeface="+mn-cs"/>
              </a:rPr>
              <a:t>candidate</a:t>
            </a:r>
            <a:r>
              <a:rPr lang="es-ES_tradnl" sz="1200" b="0" i="0" kern="1200" dirty="0" smtClean="0">
                <a:solidFill>
                  <a:schemeClr val="tx1"/>
                </a:solidFill>
                <a:effectLst/>
                <a:latin typeface="+mn-lt"/>
                <a:ea typeface="+mn-ea"/>
                <a:cs typeface="+mn-cs"/>
              </a:rPr>
              <a:t>, </a:t>
            </a:r>
            <a:r>
              <a:rPr lang="es-ES_tradnl" sz="1200" b="0" i="0" kern="1200" dirty="0" err="1" smtClean="0">
                <a:solidFill>
                  <a:schemeClr val="tx1"/>
                </a:solidFill>
                <a:effectLst/>
                <a:latin typeface="+mn-lt"/>
                <a:ea typeface="+mn-ea"/>
                <a:cs typeface="+mn-cs"/>
              </a:rPr>
              <a:t>you’d</a:t>
            </a:r>
            <a:r>
              <a:rPr lang="es-ES_tradnl" sz="1200" b="0" i="0" kern="1200" dirty="0" smtClean="0">
                <a:solidFill>
                  <a:schemeClr val="tx1"/>
                </a:solidFill>
                <a:effectLst/>
                <a:latin typeface="+mn-lt"/>
                <a:ea typeface="+mn-ea"/>
                <a:cs typeface="+mn-cs"/>
              </a:rPr>
              <a:t> </a:t>
            </a:r>
            <a:r>
              <a:rPr lang="es-ES_tradnl" sz="1200" b="0" i="0" kern="1200" dirty="0" err="1" smtClean="0">
                <a:solidFill>
                  <a:schemeClr val="tx1"/>
                </a:solidFill>
                <a:effectLst/>
                <a:latin typeface="+mn-lt"/>
                <a:ea typeface="+mn-ea"/>
                <a:cs typeface="+mn-cs"/>
              </a:rPr>
              <a:t>have</a:t>
            </a:r>
            <a:r>
              <a:rPr lang="es-ES_tradnl" sz="1200" b="0" i="0" kern="1200" dirty="0" smtClean="0">
                <a:solidFill>
                  <a:schemeClr val="tx1"/>
                </a:solidFill>
                <a:effectLst/>
                <a:latin typeface="+mn-lt"/>
                <a:ea typeface="+mn-ea"/>
                <a:cs typeface="+mn-cs"/>
              </a:rPr>
              <a:t> to </a:t>
            </a:r>
            <a:r>
              <a:rPr lang="es-ES_tradnl" sz="1200" b="0" i="0" kern="1200" dirty="0" err="1" smtClean="0">
                <a:solidFill>
                  <a:schemeClr val="tx1"/>
                </a:solidFill>
                <a:effectLst/>
                <a:latin typeface="+mn-lt"/>
                <a:ea typeface="+mn-ea"/>
                <a:cs typeface="+mn-cs"/>
              </a:rPr>
              <a:t>attend</a:t>
            </a:r>
            <a:r>
              <a:rPr lang="es-ES_tradnl" sz="1200" b="0" i="0" kern="1200" dirty="0" smtClean="0">
                <a:solidFill>
                  <a:schemeClr val="tx1"/>
                </a:solidFill>
                <a:effectLst/>
                <a:latin typeface="+mn-lt"/>
                <a:ea typeface="+mn-ea"/>
                <a:cs typeface="+mn-cs"/>
              </a:rPr>
              <a:t> a </a:t>
            </a:r>
            <a:r>
              <a:rPr lang="es-ES_tradnl" sz="1200" b="0" i="0" kern="1200" dirty="0" err="1" smtClean="0">
                <a:solidFill>
                  <a:schemeClr val="tx1"/>
                </a:solidFill>
                <a:effectLst/>
                <a:latin typeface="+mn-lt"/>
                <a:ea typeface="+mn-ea"/>
                <a:cs typeface="+mn-cs"/>
              </a:rPr>
              <a:t>live</a:t>
            </a:r>
            <a:r>
              <a:rPr lang="es-ES_tradnl" sz="1200" b="0" i="0" kern="1200" dirty="0" smtClean="0">
                <a:solidFill>
                  <a:schemeClr val="tx1"/>
                </a:solidFill>
                <a:effectLst/>
                <a:latin typeface="+mn-lt"/>
                <a:ea typeface="+mn-ea"/>
                <a:cs typeface="+mn-cs"/>
              </a:rPr>
              <a:t> </a:t>
            </a:r>
            <a:r>
              <a:rPr lang="es-ES_tradnl" sz="1200" b="0" i="0" kern="1200" dirty="0" err="1" smtClean="0">
                <a:solidFill>
                  <a:schemeClr val="tx1"/>
                </a:solidFill>
                <a:effectLst/>
                <a:latin typeface="+mn-lt"/>
                <a:ea typeface="+mn-ea"/>
                <a:cs typeface="+mn-cs"/>
              </a:rPr>
              <a:t>event</a:t>
            </a:r>
            <a:r>
              <a:rPr lang="es-ES_tradnl" sz="1200" b="0" i="0" kern="1200" dirty="0" smtClean="0">
                <a:solidFill>
                  <a:schemeClr val="tx1"/>
                </a:solidFill>
                <a:effectLst/>
                <a:latin typeface="+mn-lt"/>
                <a:ea typeface="+mn-ea"/>
                <a:cs typeface="+mn-cs"/>
              </a:rPr>
              <a:t>. </a:t>
            </a:r>
            <a:r>
              <a:rPr lang="es-ES_tradnl" sz="1200" b="0" i="0" kern="1200" dirty="0" err="1" smtClean="0">
                <a:solidFill>
                  <a:schemeClr val="tx1"/>
                </a:solidFill>
                <a:effectLst/>
                <a:latin typeface="+mn-lt"/>
                <a:ea typeface="+mn-ea"/>
                <a:cs typeface="+mn-cs"/>
              </a:rPr>
              <a:t>Not</a:t>
            </a:r>
            <a:r>
              <a:rPr lang="es-ES_tradnl" sz="1200" b="0" i="0" kern="1200" dirty="0" smtClean="0">
                <a:solidFill>
                  <a:schemeClr val="tx1"/>
                </a:solidFill>
                <a:effectLst/>
                <a:latin typeface="+mn-lt"/>
                <a:ea typeface="+mn-ea"/>
                <a:cs typeface="+mn-cs"/>
              </a:rPr>
              <a:t> </a:t>
            </a:r>
            <a:r>
              <a:rPr lang="es-ES_tradnl" sz="1200" b="0" i="0" kern="1200" dirty="0" err="1" smtClean="0">
                <a:solidFill>
                  <a:schemeClr val="tx1"/>
                </a:solidFill>
                <a:effectLst/>
                <a:latin typeface="+mn-lt"/>
                <a:ea typeface="+mn-ea"/>
                <a:cs typeface="+mn-cs"/>
              </a:rPr>
              <a:t>everyone</a:t>
            </a:r>
            <a:r>
              <a:rPr lang="es-ES_tradnl" sz="1200" b="0" i="0" kern="1200" dirty="0" smtClean="0">
                <a:solidFill>
                  <a:schemeClr val="tx1"/>
                </a:solidFill>
                <a:effectLst/>
                <a:latin typeface="+mn-lt"/>
                <a:ea typeface="+mn-ea"/>
                <a:cs typeface="+mn-cs"/>
              </a:rPr>
              <a:t> </a:t>
            </a:r>
            <a:r>
              <a:rPr lang="es-ES_tradnl" sz="1200" b="0" i="0" kern="1200" dirty="0" err="1" smtClean="0">
                <a:solidFill>
                  <a:schemeClr val="tx1"/>
                </a:solidFill>
                <a:effectLst/>
                <a:latin typeface="+mn-lt"/>
                <a:ea typeface="+mn-ea"/>
                <a:cs typeface="+mn-cs"/>
              </a:rPr>
              <a:t>is</a:t>
            </a:r>
            <a:r>
              <a:rPr lang="es-ES_tradnl" sz="1200" b="0" i="0" kern="1200" dirty="0" smtClean="0">
                <a:solidFill>
                  <a:schemeClr val="tx1"/>
                </a:solidFill>
                <a:effectLst/>
                <a:latin typeface="+mn-lt"/>
                <a:ea typeface="+mn-ea"/>
                <a:cs typeface="+mn-cs"/>
              </a:rPr>
              <a:t> </a:t>
            </a:r>
            <a:r>
              <a:rPr lang="es-ES_tradnl" sz="1200" b="0" i="0" kern="1200" dirty="0" err="1" smtClean="0">
                <a:solidFill>
                  <a:schemeClr val="tx1"/>
                </a:solidFill>
                <a:effectLst/>
                <a:latin typeface="+mn-lt"/>
                <a:ea typeface="+mn-ea"/>
                <a:cs typeface="+mn-cs"/>
              </a:rPr>
              <a:t>able</a:t>
            </a:r>
            <a:r>
              <a:rPr lang="es-ES_tradnl" sz="1200" b="0" i="0" kern="1200" dirty="0" smtClean="0">
                <a:solidFill>
                  <a:schemeClr val="tx1"/>
                </a:solidFill>
                <a:effectLst/>
                <a:latin typeface="+mn-lt"/>
                <a:ea typeface="+mn-ea"/>
                <a:cs typeface="+mn-cs"/>
              </a:rPr>
              <a:t> to do </a:t>
            </a:r>
            <a:r>
              <a:rPr lang="es-ES_tradnl" sz="1200" b="0" i="0" kern="1200" dirty="0" err="1" smtClean="0">
                <a:solidFill>
                  <a:schemeClr val="tx1"/>
                </a:solidFill>
                <a:effectLst/>
                <a:latin typeface="+mn-lt"/>
                <a:ea typeface="+mn-ea"/>
                <a:cs typeface="+mn-cs"/>
              </a:rPr>
              <a:t>this</a:t>
            </a:r>
            <a:r>
              <a:rPr lang="es-ES_tradnl" sz="1200" b="0" i="0" kern="1200" dirty="0" smtClean="0">
                <a:solidFill>
                  <a:schemeClr val="tx1"/>
                </a:solidFill>
                <a:effectLst/>
                <a:latin typeface="+mn-lt"/>
                <a:ea typeface="+mn-ea"/>
                <a:cs typeface="+mn-cs"/>
              </a:rPr>
              <a:t>. </a:t>
            </a:r>
            <a:r>
              <a:rPr lang="es-ES_tradnl" sz="1200" b="0" i="0" kern="1200" dirty="0" err="1" smtClean="0">
                <a:solidFill>
                  <a:schemeClr val="tx1"/>
                </a:solidFill>
                <a:effectLst/>
                <a:latin typeface="+mn-lt"/>
                <a:ea typeface="+mn-ea"/>
                <a:cs typeface="+mn-cs"/>
              </a:rPr>
              <a:t>With</a:t>
            </a:r>
            <a:r>
              <a:rPr lang="es-ES_tradnl" sz="1200" b="0" i="0" kern="1200" dirty="0" smtClean="0">
                <a:solidFill>
                  <a:schemeClr val="tx1"/>
                </a:solidFill>
                <a:effectLst/>
                <a:latin typeface="+mn-lt"/>
                <a:ea typeface="+mn-ea"/>
                <a:cs typeface="+mn-cs"/>
              </a:rPr>
              <a:t> </a:t>
            </a:r>
            <a:r>
              <a:rPr lang="es-ES_tradnl" sz="1200" b="0" i="0" kern="1200" dirty="0" err="1" smtClean="0">
                <a:solidFill>
                  <a:schemeClr val="tx1"/>
                </a:solidFill>
                <a:effectLst/>
                <a:latin typeface="+mn-lt"/>
                <a:ea typeface="+mn-ea"/>
                <a:cs typeface="+mn-cs"/>
              </a:rPr>
              <a:t>modern</a:t>
            </a:r>
            <a:r>
              <a:rPr lang="es-ES_tradnl" sz="1200" b="0" i="0" kern="1200" dirty="0" smtClean="0">
                <a:solidFill>
                  <a:schemeClr val="tx1"/>
                </a:solidFill>
                <a:effectLst/>
                <a:latin typeface="+mn-lt"/>
                <a:ea typeface="+mn-ea"/>
                <a:cs typeface="+mn-cs"/>
              </a:rPr>
              <a:t> </a:t>
            </a:r>
            <a:r>
              <a:rPr lang="es-ES_tradnl" sz="1200" b="0" i="0" kern="1200" dirty="0" err="1" smtClean="0">
                <a:solidFill>
                  <a:schemeClr val="tx1"/>
                </a:solidFill>
                <a:effectLst/>
                <a:latin typeface="+mn-lt"/>
                <a:ea typeface="+mn-ea"/>
                <a:cs typeface="+mn-cs"/>
              </a:rPr>
              <a:t>technology</a:t>
            </a:r>
            <a:r>
              <a:rPr lang="es-ES_tradnl" sz="1200" b="0" i="0" kern="1200" dirty="0" smtClean="0">
                <a:solidFill>
                  <a:schemeClr val="tx1"/>
                </a:solidFill>
                <a:effectLst/>
                <a:latin typeface="+mn-lt"/>
                <a:ea typeface="+mn-ea"/>
                <a:cs typeface="+mn-cs"/>
              </a:rPr>
              <a:t>, </a:t>
            </a:r>
            <a:r>
              <a:rPr lang="es-ES_tradnl" sz="1200" b="0" i="0" kern="1200" dirty="0" err="1" smtClean="0">
                <a:solidFill>
                  <a:schemeClr val="tx1"/>
                </a:solidFill>
                <a:effectLst/>
                <a:latin typeface="+mn-lt"/>
                <a:ea typeface="+mn-ea"/>
                <a:cs typeface="+mn-cs"/>
              </a:rPr>
              <a:t>it’s</a:t>
            </a:r>
            <a:r>
              <a:rPr lang="es-ES_tradnl" sz="1200" b="0" i="0" kern="1200" dirty="0" smtClean="0">
                <a:solidFill>
                  <a:schemeClr val="tx1"/>
                </a:solidFill>
                <a:effectLst/>
                <a:latin typeface="+mn-lt"/>
                <a:ea typeface="+mn-ea"/>
                <a:cs typeface="+mn-cs"/>
              </a:rPr>
              <a:t> </a:t>
            </a:r>
            <a:r>
              <a:rPr lang="es-ES_tradnl" sz="1200" b="0" i="0" kern="1200" dirty="0" err="1" smtClean="0">
                <a:solidFill>
                  <a:schemeClr val="tx1"/>
                </a:solidFill>
                <a:effectLst/>
                <a:latin typeface="+mn-lt"/>
                <a:ea typeface="+mn-ea"/>
                <a:cs typeface="+mn-cs"/>
              </a:rPr>
              <a:t>now</a:t>
            </a:r>
            <a:r>
              <a:rPr lang="es-ES_tradnl" sz="1200" b="0" i="0" kern="1200" dirty="0" smtClean="0">
                <a:solidFill>
                  <a:schemeClr val="tx1"/>
                </a:solidFill>
                <a:effectLst/>
                <a:latin typeface="+mn-lt"/>
                <a:ea typeface="+mn-ea"/>
                <a:cs typeface="+mn-cs"/>
              </a:rPr>
              <a:t> </a:t>
            </a:r>
            <a:r>
              <a:rPr lang="es-ES_tradnl" sz="1200" b="0" i="0" kern="1200" dirty="0" err="1" smtClean="0">
                <a:solidFill>
                  <a:schemeClr val="tx1"/>
                </a:solidFill>
                <a:effectLst/>
                <a:latin typeface="+mn-lt"/>
                <a:ea typeface="+mn-ea"/>
                <a:cs typeface="+mn-cs"/>
              </a:rPr>
              <a:t>possible</a:t>
            </a:r>
            <a:r>
              <a:rPr lang="es-ES_tradnl" sz="1200" b="0" i="0" kern="1200" dirty="0" smtClean="0">
                <a:solidFill>
                  <a:schemeClr val="tx1"/>
                </a:solidFill>
                <a:effectLst/>
                <a:latin typeface="+mn-lt"/>
                <a:ea typeface="+mn-ea"/>
                <a:cs typeface="+mn-cs"/>
              </a:rPr>
              <a:t> to </a:t>
            </a:r>
            <a:r>
              <a:rPr lang="es-ES_tradnl" sz="1200" b="0" i="0" kern="1200" dirty="0" err="1" smtClean="0">
                <a:solidFill>
                  <a:schemeClr val="tx1"/>
                </a:solidFill>
                <a:effectLst/>
                <a:latin typeface="+mn-lt"/>
                <a:ea typeface="+mn-ea"/>
                <a:cs typeface="+mn-cs"/>
              </a:rPr>
              <a:t>attend</a:t>
            </a:r>
            <a:r>
              <a:rPr lang="es-ES_tradnl" sz="1200" b="0" i="0" kern="1200" dirty="0" smtClean="0">
                <a:solidFill>
                  <a:schemeClr val="tx1"/>
                </a:solidFill>
                <a:effectLst/>
                <a:latin typeface="+mn-lt"/>
                <a:ea typeface="+mn-ea"/>
                <a:cs typeface="+mn-cs"/>
              </a:rPr>
              <a:t> virtual </a:t>
            </a:r>
            <a:r>
              <a:rPr lang="es-ES_tradnl" sz="1200" b="0" i="0" kern="1200" dirty="0" err="1" smtClean="0">
                <a:solidFill>
                  <a:schemeClr val="tx1"/>
                </a:solidFill>
                <a:effectLst/>
                <a:latin typeface="+mn-lt"/>
                <a:ea typeface="+mn-ea"/>
                <a:cs typeface="+mn-cs"/>
              </a:rPr>
              <a:t>events</a:t>
            </a:r>
            <a:r>
              <a:rPr lang="es-ES_tradnl" sz="1200" b="0" i="0" kern="1200" dirty="0" smtClean="0">
                <a:solidFill>
                  <a:schemeClr val="tx1"/>
                </a:solidFill>
                <a:effectLst/>
                <a:latin typeface="+mn-lt"/>
                <a:ea typeface="+mn-ea"/>
                <a:cs typeface="+mn-cs"/>
              </a:rPr>
              <a:t> </a:t>
            </a:r>
            <a:r>
              <a:rPr lang="es-ES_tradnl" sz="1200" b="0" i="0" kern="1200" dirty="0" err="1" smtClean="0">
                <a:solidFill>
                  <a:schemeClr val="tx1"/>
                </a:solidFill>
                <a:effectLst/>
                <a:latin typeface="+mn-lt"/>
                <a:ea typeface="+mn-ea"/>
                <a:cs typeface="+mn-cs"/>
              </a:rPr>
              <a:t>where</a:t>
            </a:r>
            <a:r>
              <a:rPr lang="es-ES_tradnl" sz="1200" b="0" i="0" kern="1200" dirty="0" smtClean="0">
                <a:solidFill>
                  <a:schemeClr val="tx1"/>
                </a:solidFill>
                <a:effectLst/>
                <a:latin typeface="+mn-lt"/>
                <a:ea typeface="+mn-ea"/>
                <a:cs typeface="+mn-cs"/>
              </a:rPr>
              <a:t> </a:t>
            </a:r>
            <a:r>
              <a:rPr lang="es-ES_tradnl" sz="1200" b="0" i="0" kern="1200" dirty="0" err="1" smtClean="0">
                <a:solidFill>
                  <a:schemeClr val="tx1"/>
                </a:solidFill>
                <a:effectLst/>
                <a:latin typeface="+mn-lt"/>
                <a:ea typeface="+mn-ea"/>
                <a:cs typeface="+mn-cs"/>
              </a:rPr>
              <a:t>you</a:t>
            </a:r>
            <a:r>
              <a:rPr lang="es-ES_tradnl" sz="1200" b="0" i="0" kern="1200" dirty="0" smtClean="0">
                <a:solidFill>
                  <a:schemeClr val="tx1"/>
                </a:solidFill>
                <a:effectLst/>
                <a:latin typeface="+mn-lt"/>
                <a:ea typeface="+mn-ea"/>
                <a:cs typeface="+mn-cs"/>
              </a:rPr>
              <a:t> can </a:t>
            </a:r>
            <a:r>
              <a:rPr lang="es-ES_tradnl" sz="1200" b="0" i="0" kern="1200" dirty="0" err="1" smtClean="0">
                <a:solidFill>
                  <a:schemeClr val="tx1"/>
                </a:solidFill>
                <a:effectLst/>
                <a:latin typeface="+mn-lt"/>
                <a:ea typeface="+mn-ea"/>
                <a:cs typeface="+mn-cs"/>
              </a:rPr>
              <a:t>participate</a:t>
            </a:r>
            <a:r>
              <a:rPr lang="es-ES_tradnl" sz="1200" b="0" i="0" kern="1200" dirty="0" smtClean="0">
                <a:solidFill>
                  <a:schemeClr val="tx1"/>
                </a:solidFill>
                <a:effectLst/>
                <a:latin typeface="+mn-lt"/>
                <a:ea typeface="+mn-ea"/>
                <a:cs typeface="+mn-cs"/>
              </a:rPr>
              <a:t> in </a:t>
            </a:r>
            <a:r>
              <a:rPr lang="es-ES_tradnl" sz="1200" b="0" i="0" kern="1200" dirty="0" err="1" smtClean="0">
                <a:solidFill>
                  <a:schemeClr val="tx1"/>
                </a:solidFill>
                <a:effectLst/>
                <a:latin typeface="+mn-lt"/>
                <a:ea typeface="+mn-ea"/>
                <a:cs typeface="+mn-cs"/>
              </a:rPr>
              <a:t>live</a:t>
            </a:r>
            <a:r>
              <a:rPr lang="es-ES_tradnl" sz="1200" b="0" i="0" kern="1200" dirty="0" smtClean="0">
                <a:solidFill>
                  <a:schemeClr val="tx1"/>
                </a:solidFill>
                <a:effectLst/>
                <a:latin typeface="+mn-lt"/>
                <a:ea typeface="+mn-ea"/>
                <a:cs typeface="+mn-cs"/>
              </a:rPr>
              <a:t> </a:t>
            </a:r>
            <a:r>
              <a:rPr lang="es-ES_tradnl" sz="1200" b="0" i="0" kern="1200" dirty="0" err="1" smtClean="0">
                <a:solidFill>
                  <a:schemeClr val="tx1"/>
                </a:solidFill>
                <a:effectLst/>
                <a:latin typeface="+mn-lt"/>
                <a:ea typeface="+mn-ea"/>
                <a:cs typeface="+mn-cs"/>
              </a:rPr>
              <a:t>streaming</a:t>
            </a:r>
            <a:r>
              <a:rPr lang="es-ES_tradnl" sz="1200" b="0" i="0" kern="1200" dirty="0" smtClean="0">
                <a:solidFill>
                  <a:schemeClr val="tx1"/>
                </a:solidFill>
                <a:effectLst/>
                <a:latin typeface="+mn-lt"/>
                <a:ea typeface="+mn-ea"/>
                <a:cs typeface="+mn-cs"/>
              </a:rPr>
              <a:t> </a:t>
            </a:r>
            <a:r>
              <a:rPr lang="es-ES_tradnl" sz="1200" b="0" i="0" kern="1200" dirty="0" err="1" smtClean="0">
                <a:solidFill>
                  <a:schemeClr val="tx1"/>
                </a:solidFill>
                <a:effectLst/>
                <a:latin typeface="+mn-lt"/>
                <a:ea typeface="+mn-ea"/>
                <a:cs typeface="+mn-cs"/>
              </a:rPr>
              <a:t>events</a:t>
            </a:r>
            <a:r>
              <a:rPr lang="es-ES_tradnl" sz="1200" b="0" i="0" kern="1200" dirty="0" smtClean="0">
                <a:solidFill>
                  <a:schemeClr val="tx1"/>
                </a:solidFill>
                <a:effectLst/>
                <a:latin typeface="+mn-lt"/>
                <a:ea typeface="+mn-ea"/>
                <a:cs typeface="+mn-cs"/>
              </a:rPr>
              <a:t> and </a:t>
            </a:r>
            <a:r>
              <a:rPr lang="es-ES_tradnl" sz="1200" b="0" i="0" kern="1200" dirty="0" err="1" smtClean="0">
                <a:solidFill>
                  <a:schemeClr val="tx1"/>
                </a:solidFill>
                <a:effectLst/>
                <a:latin typeface="+mn-lt"/>
                <a:ea typeface="+mn-ea"/>
                <a:cs typeface="+mn-cs"/>
              </a:rPr>
              <a:t>interact</a:t>
            </a:r>
            <a:r>
              <a:rPr lang="es-ES_tradnl" sz="1200" b="0" i="0" kern="1200" dirty="0" smtClean="0">
                <a:solidFill>
                  <a:schemeClr val="tx1"/>
                </a:solidFill>
                <a:effectLst/>
                <a:latin typeface="+mn-lt"/>
                <a:ea typeface="+mn-ea"/>
                <a:cs typeface="+mn-cs"/>
              </a:rPr>
              <a:t> </a:t>
            </a:r>
            <a:r>
              <a:rPr lang="es-ES_tradnl" sz="1200" b="0" i="0" kern="1200" dirty="0" err="1" smtClean="0">
                <a:solidFill>
                  <a:schemeClr val="tx1"/>
                </a:solidFill>
                <a:effectLst/>
                <a:latin typeface="+mn-lt"/>
                <a:ea typeface="+mn-ea"/>
                <a:cs typeface="+mn-cs"/>
              </a:rPr>
              <a:t>with</a:t>
            </a:r>
            <a:r>
              <a:rPr lang="es-ES_tradnl" sz="1200" b="0" i="0" kern="1200" dirty="0" smtClean="0">
                <a:solidFill>
                  <a:schemeClr val="tx1"/>
                </a:solidFill>
                <a:effectLst/>
                <a:latin typeface="+mn-lt"/>
                <a:ea typeface="+mn-ea"/>
                <a:cs typeface="+mn-cs"/>
              </a:rPr>
              <a:t> </a:t>
            </a:r>
            <a:r>
              <a:rPr lang="es-ES_tradnl" sz="1200" b="0" i="0" kern="1200" dirty="0" err="1" smtClean="0">
                <a:solidFill>
                  <a:schemeClr val="tx1"/>
                </a:solidFill>
                <a:effectLst/>
                <a:latin typeface="+mn-lt"/>
                <a:ea typeface="+mn-ea"/>
                <a:cs typeface="+mn-cs"/>
              </a:rPr>
              <a:t>politicians</a:t>
            </a:r>
            <a:r>
              <a:rPr lang="es-ES_tradnl" sz="1200" b="0" i="0" kern="1200" dirty="0" smtClean="0">
                <a:solidFill>
                  <a:schemeClr val="tx1"/>
                </a:solidFill>
                <a:effectLst/>
                <a:latin typeface="+mn-lt"/>
                <a:ea typeface="+mn-ea"/>
                <a:cs typeface="+mn-cs"/>
              </a:rPr>
              <a:t> and </a:t>
            </a:r>
            <a:r>
              <a:rPr lang="es-ES_tradnl" sz="1200" b="0" i="0" kern="1200" dirty="0" err="1" smtClean="0">
                <a:solidFill>
                  <a:schemeClr val="tx1"/>
                </a:solidFill>
                <a:effectLst/>
                <a:latin typeface="+mn-lt"/>
                <a:ea typeface="+mn-ea"/>
                <a:cs typeface="+mn-cs"/>
              </a:rPr>
              <a:t>candidates</a:t>
            </a:r>
            <a:r>
              <a:rPr lang="es-ES_tradnl" sz="1200" b="0" i="0" kern="1200" dirty="0" smtClean="0">
                <a:solidFill>
                  <a:schemeClr val="tx1"/>
                </a:solidFill>
                <a:effectLst/>
                <a:latin typeface="+mn-lt"/>
                <a:ea typeface="+mn-ea"/>
                <a:cs typeface="+mn-cs"/>
              </a:rPr>
              <a:t>.</a:t>
            </a:r>
          </a:p>
          <a:p>
            <a:endParaRPr lang="en-US" dirty="0" smtClean="0"/>
          </a:p>
          <a:p>
            <a:r>
              <a:rPr lang="en-US" dirty="0" smtClean="0"/>
              <a:t>Reputation of members in the community – vote for quality answers</a:t>
            </a:r>
            <a:endParaRPr lang="en-US" dirty="0"/>
          </a:p>
        </p:txBody>
      </p:sp>
      <p:sp>
        <p:nvSpPr>
          <p:cNvPr id="4" name="Marcador de número de diapositiva 3"/>
          <p:cNvSpPr>
            <a:spLocks noGrp="1"/>
          </p:cNvSpPr>
          <p:nvPr>
            <p:ph type="sldNum" sz="quarter" idx="10"/>
          </p:nvPr>
        </p:nvSpPr>
        <p:spPr/>
        <p:txBody>
          <a:bodyPr/>
          <a:lstStyle/>
          <a:p>
            <a:fld id="{B0AAFD9D-EB30-EC48-AC35-B521AABA13B1}" type="slidenum">
              <a:rPr lang="en-US" smtClean="0"/>
              <a:t>12</a:t>
            </a:fld>
            <a:endParaRPr lang="en-US"/>
          </a:p>
        </p:txBody>
      </p:sp>
    </p:spTree>
    <p:extLst>
      <p:ext uri="{BB962C8B-B14F-4D97-AF65-F5344CB8AC3E}">
        <p14:creationId xmlns:p14="http://schemas.microsoft.com/office/powerpoint/2010/main" val="20998826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smtClean="0"/>
              <a:t>The use of social media for e-government allows </a:t>
            </a:r>
          </a:p>
          <a:p>
            <a:endParaRPr lang="en-US" dirty="0" smtClean="0"/>
          </a:p>
          <a:p>
            <a:r>
              <a:rPr lang="en-US" sz="1200" dirty="0" smtClean="0"/>
              <a:t>People have access to the services and get the information that they need in real time.</a:t>
            </a:r>
          </a:p>
          <a:p>
            <a:r>
              <a:rPr lang="en-US" sz="1200" dirty="0" smtClean="0"/>
              <a:t>But there are higher citizens’ expectations and needs.</a:t>
            </a:r>
          </a:p>
          <a:p>
            <a:endParaRPr lang="en-US" sz="1200" dirty="0" smtClean="0"/>
          </a:p>
          <a:p>
            <a:endParaRPr lang="en-US" sz="1200" dirty="0" smtClean="0"/>
          </a:p>
          <a:p>
            <a:r>
              <a:rPr lang="en-US" dirty="0" smtClean="0"/>
              <a:t>There are groups of citizens creative</a:t>
            </a:r>
            <a:r>
              <a:rPr lang="en-US" baseline="0" dirty="0" smtClean="0"/>
              <a:t> enough to help governments to solve problems</a:t>
            </a:r>
            <a:endParaRPr lang="en-US" dirty="0" smtClean="0"/>
          </a:p>
          <a:p>
            <a:r>
              <a:rPr lang="en-US" dirty="0" err="1" smtClean="0"/>
              <a:t>Cresumers</a:t>
            </a:r>
            <a:r>
              <a:rPr lang="en-US" dirty="0" smtClean="0"/>
              <a:t>: </a:t>
            </a:r>
            <a:r>
              <a:rPr lang="en-US" sz="1200" dirty="0" smtClean="0"/>
              <a:t>Provide clues for solving critical social issues which the government haven’t been able to resolve using its own methods. </a:t>
            </a:r>
            <a:r>
              <a:rPr lang="en-US" sz="1200" dirty="0" err="1" smtClean="0"/>
              <a:t>Cresumers</a:t>
            </a:r>
            <a:r>
              <a:rPr lang="en-US" sz="1200" dirty="0" smtClean="0"/>
              <a:t> actively engage in social activities</a:t>
            </a:r>
          </a:p>
          <a:p>
            <a:endParaRPr lang="en-US" sz="1200" dirty="0" smtClean="0"/>
          </a:p>
          <a:p>
            <a:r>
              <a:rPr lang="en-US" dirty="0" err="1" smtClean="0"/>
              <a:t>Cresumers</a:t>
            </a:r>
            <a:r>
              <a:rPr lang="en-US" dirty="0" smtClean="0"/>
              <a:t> create new values based on their personalities and creativity, solutions</a:t>
            </a:r>
            <a:r>
              <a:rPr lang="en-US" baseline="0" dirty="0" smtClean="0"/>
              <a:t> for difficult social issues</a:t>
            </a:r>
          </a:p>
          <a:p>
            <a:endParaRPr lang="en-US" baseline="0" dirty="0" smtClean="0"/>
          </a:p>
          <a:p>
            <a:r>
              <a:rPr lang="en-US" sz="1200" b="0" i="0" kern="1200" dirty="0" smtClean="0">
                <a:solidFill>
                  <a:schemeClr val="tx1"/>
                </a:solidFill>
                <a:effectLst/>
                <a:latin typeface="+mn-lt"/>
                <a:ea typeface="+mn-ea"/>
                <a:cs typeface="+mn-cs"/>
              </a:rPr>
              <a:t>With the rising use of social media and citizen journalism, even some professional journalists are feeling pressure to access a crisis and get out the current event firstly. It is a fact that, eyewitnesses see the correct facts and they are able to get their story out through Twitter, Facebook and other social media outlets. Being timeliness is a major advantage of the street journalism, because “recent events have higher news value than earlier happenings. “ Citizen journalism sites (social media and blogs) are generally timely and they are always updated when an event strikes. Therefore in today’s world, people have high expectations for timeliness when they read news. The web establishes its own advantages of speed and timeliness more and more. </a:t>
            </a:r>
          </a:p>
          <a:p>
            <a:r>
              <a:rPr lang="en-US" sz="1200" b="0" i="0" kern="1200" dirty="0" smtClean="0">
                <a:solidFill>
                  <a:schemeClr val="tx1"/>
                </a:solidFill>
                <a:effectLst/>
                <a:latin typeface="+mn-lt"/>
                <a:ea typeface="+mn-ea"/>
                <a:cs typeface="+mn-cs"/>
              </a:rPr>
              <a:t>Independence is another golden rule of the citizen journalism. The social media gives average people the ability to transfer information globally and independently. Citizen journalism contains also freedoms of speech. When a story appears online, readers can post more information or even their feelings about the news that is not covered in the original story. Citizen journalists are fully independent and not traditional. </a:t>
            </a:r>
          </a:p>
          <a:p>
            <a:endParaRPr lang="en-US" dirty="0" smtClean="0"/>
          </a:p>
          <a:p>
            <a:endParaRPr lang="en-US" sz="1200" dirty="0" smtClean="0"/>
          </a:p>
          <a:p>
            <a:endParaRPr lang="en-US" dirty="0"/>
          </a:p>
        </p:txBody>
      </p:sp>
      <p:sp>
        <p:nvSpPr>
          <p:cNvPr id="4" name="Marcador de número de diapositiva 3"/>
          <p:cNvSpPr>
            <a:spLocks noGrp="1"/>
          </p:cNvSpPr>
          <p:nvPr>
            <p:ph type="sldNum" sz="quarter" idx="10"/>
          </p:nvPr>
        </p:nvSpPr>
        <p:spPr/>
        <p:txBody>
          <a:bodyPr/>
          <a:lstStyle/>
          <a:p>
            <a:fld id="{B0AAFD9D-EB30-EC48-AC35-B521AABA13B1}" type="slidenum">
              <a:rPr lang="en-US" smtClean="0"/>
              <a:t>14</a:t>
            </a:fld>
            <a:endParaRPr lang="en-US"/>
          </a:p>
        </p:txBody>
      </p:sp>
    </p:spTree>
    <p:extLst>
      <p:ext uri="{BB962C8B-B14F-4D97-AF65-F5344CB8AC3E}">
        <p14:creationId xmlns:p14="http://schemas.microsoft.com/office/powerpoint/2010/main" val="9331716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Online communities serve the same range of purposes that offline groups, networks, and communities serve. </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They provide their members with opportunities for information sharing and learning, for companionship and social support, and for entertainment. </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 promise of online communities is that they break the barriers of time, space, and scale that limit offline interactions. People with unusual medical conditions can get social support from others who share their condition but live far away, and they can do so whenever they need it rather than only at a weekly or monthly scheduled meeting. On </a:t>
            </a:r>
            <a:r>
              <a:rPr lang="en-US" dirty="0" err="1" smtClean="0"/>
              <a:t>Ravelry</a:t>
            </a:r>
            <a:r>
              <a:rPr lang="en-US" dirty="0" smtClean="0"/>
              <a:t>, knitters can share patterns with thousands more people than they could stitch with in person.</a:t>
            </a:r>
          </a:p>
          <a:p>
            <a:endParaRPr lang="en-US" dirty="0" smtClean="0"/>
          </a:p>
          <a:p>
            <a:endParaRPr lang="en-US" dirty="0" smtClean="0"/>
          </a:p>
          <a:p>
            <a:r>
              <a:rPr lang="en-US" sz="1200" dirty="0" smtClean="0">
                <a:solidFill>
                  <a:schemeClr val="tx1">
                    <a:lumMod val="85000"/>
                    <a:lumOff val="15000"/>
                  </a:schemeClr>
                </a:solidFill>
              </a:rPr>
              <a:t>Generated content, virtual social connections and involved interactions have shown to be useful for creating new ways of extracting and modeling user’s interests.</a:t>
            </a:r>
          </a:p>
          <a:p>
            <a:endParaRPr lang="en-US" sz="1200" dirty="0" smtClean="0">
              <a:solidFill>
                <a:schemeClr val="tx1">
                  <a:lumMod val="85000"/>
                  <a:lumOff val="15000"/>
                </a:schemeClr>
              </a:solidFill>
            </a:endParaRPr>
          </a:p>
          <a:p>
            <a:endParaRPr lang="en-US" dirty="0" smtClean="0"/>
          </a:p>
          <a:p>
            <a:endParaRPr lang="en-US" dirty="0" smtClean="0"/>
          </a:p>
          <a:p>
            <a:endParaRPr lang="en-US" dirty="0"/>
          </a:p>
        </p:txBody>
      </p:sp>
      <p:sp>
        <p:nvSpPr>
          <p:cNvPr id="4" name="Marcador de número de diapositiva 3"/>
          <p:cNvSpPr>
            <a:spLocks noGrp="1"/>
          </p:cNvSpPr>
          <p:nvPr>
            <p:ph type="sldNum" sz="quarter" idx="10"/>
          </p:nvPr>
        </p:nvSpPr>
        <p:spPr/>
        <p:txBody>
          <a:bodyPr/>
          <a:lstStyle/>
          <a:p>
            <a:fld id="{B0AAFD9D-EB30-EC48-AC35-B521AABA13B1}" type="slidenum">
              <a:rPr lang="en-US" smtClean="0"/>
              <a:t>16</a:t>
            </a:fld>
            <a:endParaRPr lang="en-US"/>
          </a:p>
        </p:txBody>
      </p:sp>
    </p:spTree>
    <p:extLst>
      <p:ext uri="{BB962C8B-B14F-4D97-AF65-F5344CB8AC3E}">
        <p14:creationId xmlns:p14="http://schemas.microsoft.com/office/powerpoint/2010/main" val="17931116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_tradnl" sz="1200" b="0" i="0" kern="1200" dirty="0" smtClean="0">
                <a:solidFill>
                  <a:schemeClr val="tx1"/>
                </a:solidFill>
                <a:effectLst/>
                <a:latin typeface="+mn-lt"/>
                <a:ea typeface="+mn-ea"/>
                <a:cs typeface="+mn-cs"/>
              </a:rPr>
              <a:t>4 </a:t>
            </a:r>
            <a:r>
              <a:rPr lang="es-ES_tradnl" sz="1200" b="0" i="0" kern="1200" dirty="0" err="1" smtClean="0">
                <a:solidFill>
                  <a:schemeClr val="tx1"/>
                </a:solidFill>
                <a:effectLst/>
                <a:latin typeface="+mn-lt"/>
                <a:ea typeface="+mn-ea"/>
                <a:cs typeface="+mn-cs"/>
              </a:rPr>
              <a:t>innovations</a:t>
            </a:r>
            <a:r>
              <a:rPr lang="es-ES_tradnl" sz="1200" b="0" i="0" kern="1200" dirty="0" smtClean="0">
                <a:solidFill>
                  <a:schemeClr val="tx1"/>
                </a:solidFill>
                <a:effectLst/>
                <a:latin typeface="+mn-lt"/>
                <a:ea typeface="+mn-ea"/>
                <a:cs typeface="+mn-cs"/>
              </a:rPr>
              <a:t> </a:t>
            </a:r>
            <a:r>
              <a:rPr lang="es-ES_tradnl" sz="1200" b="0" i="0" kern="1200" dirty="0" err="1" smtClean="0">
                <a:solidFill>
                  <a:schemeClr val="tx1"/>
                </a:solidFill>
                <a:effectLst/>
                <a:latin typeface="+mn-lt"/>
                <a:ea typeface="+mn-ea"/>
                <a:cs typeface="+mn-cs"/>
              </a:rPr>
              <a:t>address</a:t>
            </a:r>
            <a:r>
              <a:rPr lang="es-ES_tradnl" sz="1200" b="0" i="0" kern="1200" dirty="0" smtClean="0">
                <a:solidFill>
                  <a:schemeClr val="tx1"/>
                </a:solidFill>
                <a:effectLst/>
                <a:latin typeface="+mn-lt"/>
                <a:ea typeface="+mn-ea"/>
                <a:cs typeface="+mn-cs"/>
              </a:rPr>
              <a:t> </a:t>
            </a:r>
            <a:r>
              <a:rPr lang="es-ES_tradnl" sz="1200" b="0" i="0" kern="1200" dirty="0" err="1" smtClean="0">
                <a:solidFill>
                  <a:schemeClr val="tx1"/>
                </a:solidFill>
                <a:effectLst/>
                <a:latin typeface="+mn-lt"/>
                <a:ea typeface="+mn-ea"/>
                <a:cs typeface="+mn-cs"/>
              </a:rPr>
              <a:t>very</a:t>
            </a:r>
            <a:r>
              <a:rPr lang="es-ES_tradnl" sz="1200" b="0" i="0" kern="1200" dirty="0" smtClean="0">
                <a:solidFill>
                  <a:schemeClr val="tx1"/>
                </a:solidFill>
                <a:effectLst/>
                <a:latin typeface="+mn-lt"/>
                <a:ea typeface="+mn-ea"/>
                <a:cs typeface="+mn-cs"/>
              </a:rPr>
              <a:t> </a:t>
            </a:r>
            <a:r>
              <a:rPr lang="es-ES_tradnl" sz="1200" b="0" i="0" kern="1200" dirty="0" err="1" smtClean="0">
                <a:solidFill>
                  <a:schemeClr val="tx1"/>
                </a:solidFill>
                <a:effectLst/>
                <a:latin typeface="+mn-lt"/>
                <a:ea typeface="+mn-ea"/>
                <a:cs typeface="+mn-cs"/>
              </a:rPr>
              <a:t>different</a:t>
            </a:r>
            <a:r>
              <a:rPr lang="es-ES_tradnl" sz="1200" b="0" i="0" kern="1200" dirty="0" smtClean="0">
                <a:solidFill>
                  <a:schemeClr val="tx1"/>
                </a:solidFill>
                <a:effectLst/>
                <a:latin typeface="+mn-lt"/>
                <a:ea typeface="+mn-ea"/>
                <a:cs typeface="+mn-cs"/>
              </a:rPr>
              <a:t> </a:t>
            </a:r>
            <a:r>
              <a:rPr lang="es-ES_tradnl" sz="1200" b="0" i="0" kern="1200" dirty="0" err="1" smtClean="0">
                <a:solidFill>
                  <a:schemeClr val="tx1"/>
                </a:solidFill>
                <a:effectLst/>
                <a:latin typeface="+mn-lt"/>
                <a:ea typeface="+mn-ea"/>
                <a:cs typeface="+mn-cs"/>
              </a:rPr>
              <a:t>challenges</a:t>
            </a:r>
            <a:r>
              <a:rPr lang="es-ES_tradnl" sz="1200" b="0" i="0" kern="1200" dirty="0" smtClean="0">
                <a:solidFill>
                  <a:schemeClr val="tx1"/>
                </a:solidFill>
                <a:effectLst/>
                <a:latin typeface="+mn-lt"/>
                <a:ea typeface="+mn-ea"/>
                <a:cs typeface="+mn-cs"/>
              </a:rPr>
              <a:t>. </a:t>
            </a:r>
            <a:r>
              <a:rPr lang="es-ES_tradnl" sz="1200" b="0" i="0" kern="1200" dirty="0" err="1" smtClean="0">
                <a:solidFill>
                  <a:schemeClr val="tx1"/>
                </a:solidFill>
                <a:effectLst/>
                <a:latin typeface="+mn-lt"/>
                <a:ea typeface="+mn-ea"/>
                <a:cs typeface="+mn-cs"/>
              </a:rPr>
              <a:t>What</a:t>
            </a:r>
            <a:r>
              <a:rPr lang="es-ES_tradnl" sz="1200" b="0" i="0" kern="1200" dirty="0" smtClean="0">
                <a:solidFill>
                  <a:schemeClr val="tx1"/>
                </a:solidFill>
                <a:effectLst/>
                <a:latin typeface="+mn-lt"/>
                <a:ea typeface="+mn-ea"/>
                <a:cs typeface="+mn-cs"/>
              </a:rPr>
              <a:t> </a:t>
            </a:r>
            <a:r>
              <a:rPr lang="es-ES_tradnl" sz="1200" b="0" i="0" kern="1200" dirty="0" err="1" smtClean="0">
                <a:solidFill>
                  <a:schemeClr val="tx1"/>
                </a:solidFill>
                <a:effectLst/>
                <a:latin typeface="+mn-lt"/>
                <a:ea typeface="+mn-ea"/>
                <a:cs typeface="+mn-cs"/>
              </a:rPr>
              <a:t>they</a:t>
            </a:r>
            <a:r>
              <a:rPr lang="es-ES_tradnl" sz="1200" b="0" i="0" kern="1200" dirty="0" smtClean="0">
                <a:solidFill>
                  <a:schemeClr val="tx1"/>
                </a:solidFill>
                <a:effectLst/>
                <a:latin typeface="+mn-lt"/>
                <a:ea typeface="+mn-ea"/>
                <a:cs typeface="+mn-cs"/>
              </a:rPr>
              <a:t> </a:t>
            </a:r>
            <a:r>
              <a:rPr lang="es-ES_tradnl" sz="1200" b="0" i="0" kern="1200" dirty="0" err="1" smtClean="0">
                <a:solidFill>
                  <a:schemeClr val="tx1"/>
                </a:solidFill>
                <a:effectLst/>
                <a:latin typeface="+mn-lt"/>
                <a:ea typeface="+mn-ea"/>
                <a:cs typeface="+mn-cs"/>
              </a:rPr>
              <a:t>have</a:t>
            </a:r>
            <a:r>
              <a:rPr lang="es-ES_tradnl" sz="1200" b="0" i="0" kern="1200" dirty="0" smtClean="0">
                <a:solidFill>
                  <a:schemeClr val="tx1"/>
                </a:solidFill>
                <a:effectLst/>
                <a:latin typeface="+mn-lt"/>
                <a:ea typeface="+mn-ea"/>
                <a:cs typeface="+mn-cs"/>
              </a:rPr>
              <a:t> in </a:t>
            </a:r>
            <a:r>
              <a:rPr lang="es-ES_tradnl" sz="1200" b="0" i="0" kern="1200" dirty="0" err="1" smtClean="0">
                <a:solidFill>
                  <a:schemeClr val="tx1"/>
                </a:solidFill>
                <a:effectLst/>
                <a:latin typeface="+mn-lt"/>
                <a:ea typeface="+mn-ea"/>
                <a:cs typeface="+mn-cs"/>
              </a:rPr>
              <a:t>common</a:t>
            </a:r>
            <a:r>
              <a:rPr lang="es-ES_tradnl" sz="1200" b="0" i="0" kern="1200" dirty="0" smtClean="0">
                <a:solidFill>
                  <a:schemeClr val="tx1"/>
                </a:solidFill>
                <a:effectLst/>
                <a:latin typeface="+mn-lt"/>
                <a:ea typeface="+mn-ea"/>
                <a:cs typeface="+mn-cs"/>
              </a:rPr>
              <a:t> </a:t>
            </a:r>
            <a:r>
              <a:rPr lang="es-ES_tradnl" sz="1200" b="0" i="0" kern="1200" dirty="0" err="1" smtClean="0">
                <a:solidFill>
                  <a:schemeClr val="tx1"/>
                </a:solidFill>
                <a:effectLst/>
                <a:latin typeface="+mn-lt"/>
                <a:ea typeface="+mn-ea"/>
                <a:cs typeface="+mn-cs"/>
              </a:rPr>
              <a:t>is</a:t>
            </a:r>
            <a:r>
              <a:rPr lang="es-ES_tradnl" sz="1200" b="0" i="0" kern="1200" dirty="0" smtClean="0">
                <a:solidFill>
                  <a:schemeClr val="tx1"/>
                </a:solidFill>
                <a:effectLst/>
                <a:latin typeface="+mn-lt"/>
                <a:ea typeface="+mn-ea"/>
                <a:cs typeface="+mn-cs"/>
              </a:rPr>
              <a:t> </a:t>
            </a:r>
            <a:r>
              <a:rPr lang="es-ES_tradnl" sz="1200" b="0" i="0" kern="1200" dirty="0" err="1" smtClean="0">
                <a:solidFill>
                  <a:schemeClr val="tx1"/>
                </a:solidFill>
                <a:effectLst/>
                <a:latin typeface="+mn-lt"/>
                <a:ea typeface="+mn-ea"/>
                <a:cs typeface="+mn-cs"/>
              </a:rPr>
              <a:t>that</a:t>
            </a:r>
            <a:r>
              <a:rPr lang="es-ES_tradnl" sz="1200" b="0" i="0" kern="1200" dirty="0" smtClean="0">
                <a:solidFill>
                  <a:schemeClr val="tx1"/>
                </a:solidFill>
                <a:effectLst/>
                <a:latin typeface="+mn-lt"/>
                <a:ea typeface="+mn-ea"/>
                <a:cs typeface="+mn-cs"/>
              </a:rPr>
              <a:t> </a:t>
            </a:r>
            <a:r>
              <a:rPr lang="es-ES_tradnl" sz="1200" b="0" i="0" kern="1200" dirty="0" err="1" smtClean="0">
                <a:solidFill>
                  <a:schemeClr val="tx1"/>
                </a:solidFill>
                <a:effectLst/>
                <a:latin typeface="+mn-lt"/>
                <a:ea typeface="+mn-ea"/>
                <a:cs typeface="+mn-cs"/>
              </a:rPr>
              <a:t>each</a:t>
            </a:r>
            <a:r>
              <a:rPr lang="es-ES_tradnl" sz="1200" b="0" i="0" kern="1200" dirty="0" smtClean="0">
                <a:solidFill>
                  <a:schemeClr val="tx1"/>
                </a:solidFill>
                <a:effectLst/>
                <a:latin typeface="+mn-lt"/>
                <a:ea typeface="+mn-ea"/>
                <a:cs typeface="+mn-cs"/>
              </a:rPr>
              <a:t> </a:t>
            </a:r>
            <a:r>
              <a:rPr lang="es-ES_tradnl" sz="1200" b="0" i="0" kern="1200" dirty="0" err="1" smtClean="0">
                <a:solidFill>
                  <a:schemeClr val="tx1"/>
                </a:solidFill>
                <a:effectLst/>
                <a:latin typeface="+mn-lt"/>
                <a:ea typeface="+mn-ea"/>
                <a:cs typeface="+mn-cs"/>
              </a:rPr>
              <a:t>amounts</a:t>
            </a:r>
            <a:r>
              <a:rPr lang="es-ES_tradnl" sz="1200" b="0" i="0" kern="1200" dirty="0" smtClean="0">
                <a:solidFill>
                  <a:schemeClr val="tx1"/>
                </a:solidFill>
                <a:effectLst/>
                <a:latin typeface="+mn-lt"/>
                <a:ea typeface="+mn-ea"/>
                <a:cs typeface="+mn-cs"/>
              </a:rPr>
              <a:t> to a </a:t>
            </a:r>
            <a:r>
              <a:rPr lang="es-ES_tradnl" sz="1200" b="0" i="0" kern="1200" dirty="0" err="1" smtClean="0">
                <a:solidFill>
                  <a:schemeClr val="tx1"/>
                </a:solidFill>
                <a:effectLst/>
                <a:latin typeface="+mn-lt"/>
                <a:ea typeface="+mn-ea"/>
                <a:cs typeface="+mn-cs"/>
              </a:rPr>
              <a:t>rethinking</a:t>
            </a:r>
            <a:r>
              <a:rPr lang="es-ES_tradnl" sz="1200" b="0" i="0" kern="1200" dirty="0" smtClean="0">
                <a:solidFill>
                  <a:schemeClr val="tx1"/>
                </a:solidFill>
                <a:effectLst/>
                <a:latin typeface="+mn-lt"/>
                <a:ea typeface="+mn-ea"/>
                <a:cs typeface="+mn-cs"/>
              </a:rPr>
              <a:t> of </a:t>
            </a:r>
            <a:r>
              <a:rPr lang="es-ES_tradnl" sz="1200" b="0" i="0" kern="1200" dirty="0" err="1" smtClean="0">
                <a:solidFill>
                  <a:schemeClr val="tx1"/>
                </a:solidFill>
                <a:effectLst/>
                <a:latin typeface="+mn-lt"/>
                <a:ea typeface="+mn-ea"/>
                <a:cs typeface="+mn-cs"/>
              </a:rPr>
              <a:t>traditional</a:t>
            </a:r>
            <a:r>
              <a:rPr lang="es-ES_tradnl" sz="1200" b="0" i="0" kern="1200" dirty="0" smtClean="0">
                <a:solidFill>
                  <a:schemeClr val="tx1"/>
                </a:solidFill>
                <a:effectLst/>
                <a:latin typeface="+mn-lt"/>
                <a:ea typeface="+mn-ea"/>
                <a:cs typeface="+mn-cs"/>
              </a:rPr>
              <a:t> </a:t>
            </a:r>
            <a:r>
              <a:rPr lang="es-ES_tradnl" sz="1200" b="0" i="0" kern="1200" dirty="0" err="1" smtClean="0">
                <a:solidFill>
                  <a:schemeClr val="tx1"/>
                </a:solidFill>
                <a:effectLst/>
                <a:latin typeface="+mn-lt"/>
                <a:ea typeface="+mn-ea"/>
                <a:cs typeface="+mn-cs"/>
              </a:rPr>
              <a:t>ways</a:t>
            </a:r>
            <a:r>
              <a:rPr lang="es-ES_tradnl" sz="1200" b="0" i="0" kern="1200" dirty="0" smtClean="0">
                <a:solidFill>
                  <a:schemeClr val="tx1"/>
                </a:solidFill>
                <a:effectLst/>
                <a:latin typeface="+mn-lt"/>
                <a:ea typeface="+mn-ea"/>
                <a:cs typeface="+mn-cs"/>
              </a:rPr>
              <a:t> of </a:t>
            </a:r>
            <a:r>
              <a:rPr lang="es-ES_tradnl" sz="1200" b="0" i="0" kern="1200" dirty="0" err="1" smtClean="0">
                <a:solidFill>
                  <a:schemeClr val="tx1"/>
                </a:solidFill>
                <a:effectLst/>
                <a:latin typeface="+mn-lt"/>
                <a:ea typeface="+mn-ea"/>
                <a:cs typeface="+mn-cs"/>
              </a:rPr>
              <a:t>delivering</a:t>
            </a:r>
            <a:r>
              <a:rPr lang="es-ES_tradnl" sz="1200" b="0" i="0" kern="1200" dirty="0" smtClean="0">
                <a:solidFill>
                  <a:schemeClr val="tx1"/>
                </a:solidFill>
                <a:effectLst/>
                <a:latin typeface="+mn-lt"/>
                <a:ea typeface="+mn-ea"/>
                <a:cs typeface="+mn-cs"/>
              </a:rPr>
              <a:t> </a:t>
            </a:r>
            <a:r>
              <a:rPr lang="es-ES_tradnl" sz="1200" b="0" i="0" kern="1200" dirty="0" err="1" smtClean="0">
                <a:solidFill>
                  <a:schemeClr val="tx1"/>
                </a:solidFill>
                <a:effectLst/>
                <a:latin typeface="+mn-lt"/>
                <a:ea typeface="+mn-ea"/>
                <a:cs typeface="+mn-cs"/>
              </a:rPr>
              <a:t>public</a:t>
            </a:r>
            <a:r>
              <a:rPr lang="es-ES_tradnl" sz="1200" b="0" i="0" kern="1200" dirty="0" smtClean="0">
                <a:solidFill>
                  <a:schemeClr val="tx1"/>
                </a:solidFill>
                <a:effectLst/>
                <a:latin typeface="+mn-lt"/>
                <a:ea typeface="+mn-ea"/>
                <a:cs typeface="+mn-cs"/>
              </a:rPr>
              <a:t> </a:t>
            </a:r>
            <a:r>
              <a:rPr lang="es-ES_tradnl" sz="1200" b="0" i="0" kern="1200" dirty="0" err="1" smtClean="0">
                <a:solidFill>
                  <a:schemeClr val="tx1"/>
                </a:solidFill>
                <a:effectLst/>
                <a:latin typeface="+mn-lt"/>
                <a:ea typeface="+mn-ea"/>
                <a:cs typeface="+mn-cs"/>
              </a:rPr>
              <a:t>services</a:t>
            </a:r>
            <a:r>
              <a:rPr lang="es-ES_tradnl" sz="1200" b="0" i="0" kern="1200" dirty="0" smtClean="0">
                <a:solidFill>
                  <a:schemeClr val="tx1"/>
                </a:solidFill>
                <a:effectLst/>
                <a:latin typeface="+mn-lt"/>
                <a:ea typeface="+mn-ea"/>
                <a:cs typeface="+mn-cs"/>
              </a:rPr>
              <a:t>. </a:t>
            </a:r>
            <a:r>
              <a:rPr lang="es-ES_tradnl" sz="1200" b="0" i="0" kern="1200" dirty="0" err="1" smtClean="0">
                <a:solidFill>
                  <a:schemeClr val="tx1"/>
                </a:solidFill>
                <a:effectLst/>
                <a:latin typeface="+mn-lt"/>
                <a:ea typeface="+mn-ea"/>
                <a:cs typeface="+mn-cs"/>
              </a:rPr>
              <a:t>Governments</a:t>
            </a:r>
            <a:r>
              <a:rPr lang="es-ES_tradnl" sz="1200" b="0" i="0" kern="1200" dirty="0" smtClean="0">
                <a:solidFill>
                  <a:schemeClr val="tx1"/>
                </a:solidFill>
                <a:effectLst/>
                <a:latin typeface="+mn-lt"/>
                <a:ea typeface="+mn-ea"/>
                <a:cs typeface="+mn-cs"/>
              </a:rPr>
              <a:t> </a:t>
            </a:r>
            <a:r>
              <a:rPr lang="es-ES_tradnl" sz="1200" b="0" i="0" kern="1200" dirty="0" err="1" smtClean="0">
                <a:solidFill>
                  <a:schemeClr val="tx1"/>
                </a:solidFill>
                <a:effectLst/>
                <a:latin typeface="+mn-lt"/>
                <a:ea typeface="+mn-ea"/>
                <a:cs typeface="+mn-cs"/>
              </a:rPr>
              <a:t>may</a:t>
            </a:r>
            <a:r>
              <a:rPr lang="es-ES_tradnl" sz="1200" b="0" i="0" kern="1200" dirty="0" smtClean="0">
                <a:solidFill>
                  <a:schemeClr val="tx1"/>
                </a:solidFill>
                <a:effectLst/>
                <a:latin typeface="+mn-lt"/>
                <a:ea typeface="+mn-ea"/>
                <a:cs typeface="+mn-cs"/>
              </a:rPr>
              <a:t> </a:t>
            </a:r>
            <a:r>
              <a:rPr lang="es-ES_tradnl" sz="1200" b="0" i="0" kern="1200" dirty="0" err="1" smtClean="0">
                <a:solidFill>
                  <a:schemeClr val="tx1"/>
                </a:solidFill>
                <a:effectLst/>
                <a:latin typeface="+mn-lt"/>
                <a:ea typeface="+mn-ea"/>
                <a:cs typeface="+mn-cs"/>
              </a:rPr>
              <a:t>never</a:t>
            </a:r>
            <a:r>
              <a:rPr lang="es-ES_tradnl" sz="1200" b="0" i="0" kern="1200" dirty="0" smtClean="0">
                <a:solidFill>
                  <a:schemeClr val="tx1"/>
                </a:solidFill>
                <a:effectLst/>
                <a:latin typeface="+mn-lt"/>
                <a:ea typeface="+mn-ea"/>
                <a:cs typeface="+mn-cs"/>
              </a:rPr>
              <a:t> be </a:t>
            </a:r>
            <a:r>
              <a:rPr lang="es-ES_tradnl" sz="1200" b="0" i="0" kern="1200" dirty="0" err="1" smtClean="0">
                <a:solidFill>
                  <a:schemeClr val="tx1"/>
                </a:solidFill>
                <a:effectLst/>
                <a:latin typeface="+mn-lt"/>
                <a:ea typeface="+mn-ea"/>
                <a:cs typeface="+mn-cs"/>
              </a:rPr>
              <a:t>able</a:t>
            </a:r>
            <a:r>
              <a:rPr lang="es-ES_tradnl" sz="1200" b="0" i="0" kern="1200" dirty="0" smtClean="0">
                <a:solidFill>
                  <a:schemeClr val="tx1"/>
                </a:solidFill>
                <a:effectLst/>
                <a:latin typeface="+mn-lt"/>
                <a:ea typeface="+mn-ea"/>
                <a:cs typeface="+mn-cs"/>
              </a:rPr>
              <a:t> to </a:t>
            </a:r>
            <a:r>
              <a:rPr lang="es-ES_tradnl" sz="1200" b="0" i="0" kern="1200" dirty="0" err="1" smtClean="0">
                <a:solidFill>
                  <a:schemeClr val="tx1"/>
                </a:solidFill>
                <a:effectLst/>
                <a:latin typeface="+mn-lt"/>
                <a:ea typeface="+mn-ea"/>
                <a:cs typeface="+mn-cs"/>
              </a:rPr>
              <a:t>keep</a:t>
            </a:r>
            <a:r>
              <a:rPr lang="es-ES_tradnl" sz="1200" b="0" i="0" kern="1200" dirty="0" smtClean="0">
                <a:solidFill>
                  <a:schemeClr val="tx1"/>
                </a:solidFill>
                <a:effectLst/>
                <a:latin typeface="+mn-lt"/>
                <a:ea typeface="+mn-ea"/>
                <a:cs typeface="+mn-cs"/>
              </a:rPr>
              <a:t> up </a:t>
            </a:r>
            <a:r>
              <a:rPr lang="es-ES_tradnl" sz="1200" b="0" i="0" kern="1200" dirty="0" err="1" smtClean="0">
                <a:solidFill>
                  <a:schemeClr val="tx1"/>
                </a:solidFill>
                <a:effectLst/>
                <a:latin typeface="+mn-lt"/>
                <a:ea typeface="+mn-ea"/>
                <a:cs typeface="+mn-cs"/>
              </a:rPr>
              <a:t>with</a:t>
            </a:r>
            <a:r>
              <a:rPr lang="es-ES_tradnl" sz="1200" b="0" i="0" kern="1200" dirty="0" smtClean="0">
                <a:solidFill>
                  <a:schemeClr val="tx1"/>
                </a:solidFill>
                <a:effectLst/>
                <a:latin typeface="+mn-lt"/>
                <a:ea typeface="+mn-ea"/>
                <a:cs typeface="+mn-cs"/>
              </a:rPr>
              <a:t> </a:t>
            </a:r>
            <a:r>
              <a:rPr lang="es-ES_tradnl" sz="1200" b="0" i="0" kern="1200" dirty="0" err="1" smtClean="0">
                <a:solidFill>
                  <a:schemeClr val="tx1"/>
                </a:solidFill>
                <a:effectLst/>
                <a:latin typeface="+mn-lt"/>
                <a:ea typeface="+mn-ea"/>
                <a:cs typeface="+mn-cs"/>
              </a:rPr>
              <a:t>Silicon</a:t>
            </a:r>
            <a:r>
              <a:rPr lang="es-ES_tradnl" sz="1200" b="0" i="0" kern="1200" dirty="0" smtClean="0">
                <a:solidFill>
                  <a:schemeClr val="tx1"/>
                </a:solidFill>
                <a:effectLst/>
                <a:latin typeface="+mn-lt"/>
                <a:ea typeface="+mn-ea"/>
                <a:cs typeface="+mn-cs"/>
              </a:rPr>
              <a:t> Valley in </a:t>
            </a:r>
            <a:r>
              <a:rPr lang="es-ES_tradnl" sz="1200" b="0" i="0" kern="1200" dirty="0" err="1" smtClean="0">
                <a:solidFill>
                  <a:schemeClr val="tx1"/>
                </a:solidFill>
                <a:effectLst/>
                <a:latin typeface="+mn-lt"/>
                <a:ea typeface="+mn-ea"/>
                <a:cs typeface="+mn-cs"/>
              </a:rPr>
              <a:t>terms</a:t>
            </a:r>
            <a:r>
              <a:rPr lang="es-ES_tradnl" sz="1200" b="0" i="0" kern="1200" dirty="0" smtClean="0">
                <a:solidFill>
                  <a:schemeClr val="tx1"/>
                </a:solidFill>
                <a:effectLst/>
                <a:latin typeface="+mn-lt"/>
                <a:ea typeface="+mn-ea"/>
                <a:cs typeface="+mn-cs"/>
              </a:rPr>
              <a:t> of </a:t>
            </a:r>
            <a:r>
              <a:rPr lang="es-ES_tradnl" sz="1200" b="0" i="0" kern="1200" dirty="0" err="1" smtClean="0">
                <a:solidFill>
                  <a:schemeClr val="tx1"/>
                </a:solidFill>
                <a:effectLst/>
                <a:latin typeface="+mn-lt"/>
                <a:ea typeface="+mn-ea"/>
                <a:cs typeface="+mn-cs"/>
              </a:rPr>
              <a:t>launching</a:t>
            </a:r>
            <a:r>
              <a:rPr lang="es-ES_tradnl" sz="1200" b="0" i="0" kern="1200" dirty="0" smtClean="0">
                <a:solidFill>
                  <a:schemeClr val="tx1"/>
                </a:solidFill>
                <a:effectLst/>
                <a:latin typeface="+mn-lt"/>
                <a:ea typeface="+mn-ea"/>
                <a:cs typeface="+mn-cs"/>
              </a:rPr>
              <a:t> </a:t>
            </a:r>
            <a:r>
              <a:rPr lang="es-ES_tradnl" sz="1200" b="0" i="0" kern="1200" dirty="0" err="1" smtClean="0">
                <a:solidFill>
                  <a:schemeClr val="tx1"/>
                </a:solidFill>
                <a:effectLst/>
                <a:latin typeface="+mn-lt"/>
                <a:ea typeface="+mn-ea"/>
                <a:cs typeface="+mn-cs"/>
              </a:rPr>
              <a:t>the</a:t>
            </a:r>
            <a:r>
              <a:rPr lang="es-ES_tradnl" sz="1200" b="0" i="0" kern="1200" dirty="0" smtClean="0">
                <a:solidFill>
                  <a:schemeClr val="tx1"/>
                </a:solidFill>
                <a:effectLst/>
                <a:latin typeface="+mn-lt"/>
                <a:ea typeface="+mn-ea"/>
                <a:cs typeface="+mn-cs"/>
              </a:rPr>
              <a:t> </a:t>
            </a:r>
            <a:r>
              <a:rPr lang="es-ES_tradnl" sz="1200" b="0" i="0" kern="1200" dirty="0" err="1" smtClean="0">
                <a:solidFill>
                  <a:schemeClr val="tx1"/>
                </a:solidFill>
                <a:effectLst/>
                <a:latin typeface="+mn-lt"/>
                <a:ea typeface="+mn-ea"/>
                <a:cs typeface="+mn-cs"/>
              </a:rPr>
              <a:t>next</a:t>
            </a:r>
            <a:r>
              <a:rPr lang="es-ES_tradnl" sz="1200" b="0" i="0" kern="1200" dirty="0" smtClean="0">
                <a:solidFill>
                  <a:schemeClr val="tx1"/>
                </a:solidFill>
                <a:effectLst/>
                <a:latin typeface="+mn-lt"/>
                <a:ea typeface="+mn-ea"/>
                <a:cs typeface="+mn-cs"/>
              </a:rPr>
              <a:t> </a:t>
            </a:r>
            <a:r>
              <a:rPr lang="es-ES_tradnl" sz="1200" b="0" i="0" kern="1200" dirty="0" err="1" smtClean="0">
                <a:solidFill>
                  <a:schemeClr val="tx1"/>
                </a:solidFill>
                <a:effectLst/>
                <a:latin typeface="+mn-lt"/>
                <a:ea typeface="+mn-ea"/>
                <a:cs typeface="+mn-cs"/>
              </a:rPr>
              <a:t>big</a:t>
            </a:r>
            <a:r>
              <a:rPr lang="es-ES_tradnl" sz="1200" b="0" i="0" kern="1200" dirty="0" smtClean="0">
                <a:solidFill>
                  <a:schemeClr val="tx1"/>
                </a:solidFill>
                <a:effectLst/>
                <a:latin typeface="+mn-lt"/>
                <a:ea typeface="+mn-ea"/>
                <a:cs typeface="+mn-cs"/>
              </a:rPr>
              <a:t> </a:t>
            </a:r>
            <a:r>
              <a:rPr lang="es-ES_tradnl" sz="1200" b="0" i="0" kern="1200" dirty="0" err="1" smtClean="0">
                <a:solidFill>
                  <a:schemeClr val="tx1"/>
                </a:solidFill>
                <a:effectLst/>
                <a:latin typeface="+mn-lt"/>
                <a:ea typeface="+mn-ea"/>
                <a:cs typeface="+mn-cs"/>
              </a:rPr>
              <a:t>thing</a:t>
            </a:r>
            <a:r>
              <a:rPr lang="es-ES_tradnl" sz="1200" b="0" i="0" kern="1200" dirty="0" smtClean="0">
                <a:solidFill>
                  <a:schemeClr val="tx1"/>
                </a:solidFill>
                <a:effectLst/>
                <a:latin typeface="+mn-lt"/>
                <a:ea typeface="+mn-ea"/>
                <a:cs typeface="+mn-cs"/>
              </a:rPr>
              <a:t>, </a:t>
            </a:r>
            <a:r>
              <a:rPr lang="es-ES_tradnl" sz="1200" b="0" i="0" kern="1200" dirty="0" err="1" smtClean="0">
                <a:solidFill>
                  <a:schemeClr val="tx1"/>
                </a:solidFill>
                <a:effectLst/>
                <a:latin typeface="+mn-lt"/>
                <a:ea typeface="+mn-ea"/>
                <a:cs typeface="+mn-cs"/>
              </a:rPr>
              <a:t>but</a:t>
            </a:r>
            <a:r>
              <a:rPr lang="es-ES_tradnl" sz="1200" b="0" i="0" kern="1200" dirty="0" smtClean="0">
                <a:solidFill>
                  <a:schemeClr val="tx1"/>
                </a:solidFill>
                <a:effectLst/>
                <a:latin typeface="+mn-lt"/>
                <a:ea typeface="+mn-ea"/>
                <a:cs typeface="+mn-cs"/>
              </a:rPr>
              <a:t> </a:t>
            </a:r>
            <a:r>
              <a:rPr lang="es-ES_tradnl" sz="1200" b="0" i="0" kern="1200" dirty="0" err="1" smtClean="0">
                <a:solidFill>
                  <a:schemeClr val="tx1"/>
                </a:solidFill>
                <a:effectLst/>
                <a:latin typeface="+mn-lt"/>
                <a:ea typeface="+mn-ea"/>
                <a:cs typeface="+mn-cs"/>
              </a:rPr>
              <a:t>it's</a:t>
            </a:r>
            <a:r>
              <a:rPr lang="es-ES_tradnl" sz="1200" b="0" i="0" kern="1200" dirty="0" smtClean="0">
                <a:solidFill>
                  <a:schemeClr val="tx1"/>
                </a:solidFill>
                <a:effectLst/>
                <a:latin typeface="+mn-lt"/>
                <a:ea typeface="+mn-ea"/>
                <a:cs typeface="+mn-cs"/>
              </a:rPr>
              <a:t> a </a:t>
            </a:r>
            <a:r>
              <a:rPr lang="es-ES_tradnl" sz="1200" b="0" i="0" kern="1200" dirty="0" err="1" smtClean="0">
                <a:solidFill>
                  <a:schemeClr val="tx1"/>
                </a:solidFill>
                <a:effectLst/>
                <a:latin typeface="+mn-lt"/>
                <a:ea typeface="+mn-ea"/>
                <a:cs typeface="+mn-cs"/>
              </a:rPr>
              <a:t>safe</a:t>
            </a:r>
            <a:r>
              <a:rPr lang="es-ES_tradnl" sz="1200" b="0" i="0" kern="1200" dirty="0" smtClean="0">
                <a:solidFill>
                  <a:schemeClr val="tx1"/>
                </a:solidFill>
                <a:effectLst/>
                <a:latin typeface="+mn-lt"/>
                <a:ea typeface="+mn-ea"/>
                <a:cs typeface="+mn-cs"/>
              </a:rPr>
              <a:t> </a:t>
            </a:r>
            <a:r>
              <a:rPr lang="es-ES_tradnl" sz="1200" b="0" i="0" kern="1200" dirty="0" err="1" smtClean="0">
                <a:solidFill>
                  <a:schemeClr val="tx1"/>
                </a:solidFill>
                <a:effectLst/>
                <a:latin typeface="+mn-lt"/>
                <a:ea typeface="+mn-ea"/>
                <a:cs typeface="+mn-cs"/>
              </a:rPr>
              <a:t>bet</a:t>
            </a:r>
            <a:r>
              <a:rPr lang="es-ES_tradnl" sz="1200" b="0" i="0" kern="1200" dirty="0" smtClean="0">
                <a:solidFill>
                  <a:schemeClr val="tx1"/>
                </a:solidFill>
                <a:effectLst/>
                <a:latin typeface="+mn-lt"/>
                <a:ea typeface="+mn-ea"/>
                <a:cs typeface="+mn-cs"/>
              </a:rPr>
              <a:t> </a:t>
            </a:r>
            <a:r>
              <a:rPr lang="es-ES_tradnl" sz="1200" b="0" i="0" kern="1200" dirty="0" err="1" smtClean="0">
                <a:solidFill>
                  <a:schemeClr val="tx1"/>
                </a:solidFill>
                <a:effectLst/>
                <a:latin typeface="+mn-lt"/>
                <a:ea typeface="+mn-ea"/>
                <a:cs typeface="+mn-cs"/>
              </a:rPr>
              <a:t>that</a:t>
            </a:r>
            <a:r>
              <a:rPr lang="es-ES_tradnl" sz="1200" b="0" i="0" kern="1200" dirty="0" smtClean="0">
                <a:solidFill>
                  <a:schemeClr val="tx1"/>
                </a:solidFill>
                <a:effectLst/>
                <a:latin typeface="+mn-lt"/>
                <a:ea typeface="+mn-ea"/>
                <a:cs typeface="+mn-cs"/>
              </a:rPr>
              <a:t> </a:t>
            </a:r>
            <a:r>
              <a:rPr lang="es-ES_tradnl" sz="1200" b="0" i="0" kern="1200" dirty="0" err="1" smtClean="0">
                <a:solidFill>
                  <a:schemeClr val="tx1"/>
                </a:solidFill>
                <a:effectLst/>
                <a:latin typeface="+mn-lt"/>
                <a:ea typeface="+mn-ea"/>
                <a:cs typeface="+mn-cs"/>
              </a:rPr>
              <a:t>they</a:t>
            </a:r>
            <a:r>
              <a:rPr lang="es-ES_tradnl" sz="1200" b="0" i="0" kern="1200" dirty="0" smtClean="0">
                <a:solidFill>
                  <a:schemeClr val="tx1"/>
                </a:solidFill>
                <a:effectLst/>
                <a:latin typeface="+mn-lt"/>
                <a:ea typeface="+mn-ea"/>
                <a:cs typeface="+mn-cs"/>
              </a:rPr>
              <a:t> </a:t>
            </a:r>
            <a:r>
              <a:rPr lang="es-ES_tradnl" sz="1200" b="0" i="0" kern="1200" dirty="0" err="1" smtClean="0">
                <a:solidFill>
                  <a:schemeClr val="tx1"/>
                </a:solidFill>
                <a:effectLst/>
                <a:latin typeface="+mn-lt"/>
                <a:ea typeface="+mn-ea"/>
                <a:cs typeface="+mn-cs"/>
              </a:rPr>
              <a:t>will</a:t>
            </a:r>
            <a:r>
              <a:rPr lang="es-ES_tradnl" sz="1200" b="0" i="0" kern="1200" dirty="0" smtClean="0">
                <a:solidFill>
                  <a:schemeClr val="tx1"/>
                </a:solidFill>
                <a:effectLst/>
                <a:latin typeface="+mn-lt"/>
                <a:ea typeface="+mn-ea"/>
                <a:cs typeface="+mn-cs"/>
              </a:rPr>
              <a:t> </a:t>
            </a:r>
            <a:r>
              <a:rPr lang="es-ES_tradnl" sz="1200" b="0" i="0" kern="1200" dirty="0" err="1" smtClean="0">
                <a:solidFill>
                  <a:schemeClr val="tx1"/>
                </a:solidFill>
                <a:effectLst/>
                <a:latin typeface="+mn-lt"/>
                <a:ea typeface="+mn-ea"/>
                <a:cs typeface="+mn-cs"/>
              </a:rPr>
              <a:t>continue</a:t>
            </a:r>
            <a:r>
              <a:rPr lang="es-ES_tradnl" sz="1200" b="0" i="0" kern="1200" dirty="0" smtClean="0">
                <a:solidFill>
                  <a:schemeClr val="tx1"/>
                </a:solidFill>
                <a:effectLst/>
                <a:latin typeface="+mn-lt"/>
                <a:ea typeface="+mn-ea"/>
                <a:cs typeface="+mn-cs"/>
              </a:rPr>
              <a:t> to use </a:t>
            </a:r>
            <a:r>
              <a:rPr lang="es-ES_tradnl" sz="1200" b="0" i="0" kern="1200" dirty="0" err="1" smtClean="0">
                <a:solidFill>
                  <a:schemeClr val="tx1"/>
                </a:solidFill>
                <a:effectLst/>
                <a:latin typeface="+mn-lt"/>
                <a:ea typeface="+mn-ea"/>
                <a:cs typeface="+mn-cs"/>
              </a:rPr>
              <a:t>these</a:t>
            </a:r>
            <a:r>
              <a:rPr lang="es-ES_tradnl" sz="1200" b="0" i="0" kern="1200" dirty="0" smtClean="0">
                <a:solidFill>
                  <a:schemeClr val="tx1"/>
                </a:solidFill>
                <a:effectLst/>
                <a:latin typeface="+mn-lt"/>
                <a:ea typeface="+mn-ea"/>
                <a:cs typeface="+mn-cs"/>
              </a:rPr>
              <a:t> social media </a:t>
            </a:r>
            <a:r>
              <a:rPr lang="es-ES_tradnl" sz="1200" b="0" i="0" kern="1200" dirty="0" err="1" smtClean="0">
                <a:solidFill>
                  <a:schemeClr val="tx1"/>
                </a:solidFill>
                <a:effectLst/>
                <a:latin typeface="+mn-lt"/>
                <a:ea typeface="+mn-ea"/>
                <a:cs typeface="+mn-cs"/>
              </a:rPr>
              <a:t>platforms</a:t>
            </a:r>
            <a:r>
              <a:rPr lang="es-ES_tradnl" sz="1200" b="0" i="0" kern="1200" dirty="0" smtClean="0">
                <a:solidFill>
                  <a:schemeClr val="tx1"/>
                </a:solidFill>
                <a:effectLst/>
                <a:latin typeface="+mn-lt"/>
                <a:ea typeface="+mn-ea"/>
                <a:cs typeface="+mn-cs"/>
              </a:rPr>
              <a:t> -- and </a:t>
            </a:r>
            <a:r>
              <a:rPr lang="es-ES_tradnl" sz="1200" b="0" i="0" kern="1200" dirty="0" err="1" smtClean="0">
                <a:solidFill>
                  <a:schemeClr val="tx1"/>
                </a:solidFill>
                <a:effectLst/>
                <a:latin typeface="+mn-lt"/>
                <a:ea typeface="+mn-ea"/>
                <a:cs typeface="+mn-cs"/>
              </a:rPr>
              <a:t>whatever</a:t>
            </a:r>
            <a:r>
              <a:rPr lang="es-ES_tradnl" sz="1200" b="0" i="0" kern="1200" dirty="0" smtClean="0">
                <a:solidFill>
                  <a:schemeClr val="tx1"/>
                </a:solidFill>
                <a:effectLst/>
                <a:latin typeface="+mn-lt"/>
                <a:ea typeface="+mn-ea"/>
                <a:cs typeface="+mn-cs"/>
              </a:rPr>
              <a:t> </a:t>
            </a:r>
            <a:r>
              <a:rPr lang="es-ES_tradnl" sz="1200" b="0" i="0" kern="1200" dirty="0" err="1" smtClean="0">
                <a:solidFill>
                  <a:schemeClr val="tx1"/>
                </a:solidFill>
                <a:effectLst/>
                <a:latin typeface="+mn-lt"/>
                <a:ea typeface="+mn-ea"/>
                <a:cs typeface="+mn-cs"/>
              </a:rPr>
              <a:t>the</a:t>
            </a:r>
            <a:r>
              <a:rPr lang="es-ES_tradnl" sz="1200" b="0" i="0" kern="1200" dirty="0" smtClean="0">
                <a:solidFill>
                  <a:schemeClr val="tx1"/>
                </a:solidFill>
                <a:effectLst/>
                <a:latin typeface="+mn-lt"/>
                <a:ea typeface="+mn-ea"/>
                <a:cs typeface="+mn-cs"/>
              </a:rPr>
              <a:t> </a:t>
            </a:r>
            <a:r>
              <a:rPr lang="es-ES_tradnl" sz="1200" b="0" i="0" kern="1200" dirty="0" err="1" smtClean="0">
                <a:solidFill>
                  <a:schemeClr val="tx1"/>
                </a:solidFill>
                <a:effectLst/>
                <a:latin typeface="+mn-lt"/>
                <a:ea typeface="+mn-ea"/>
                <a:cs typeface="+mn-cs"/>
              </a:rPr>
              <a:t>next</a:t>
            </a:r>
            <a:r>
              <a:rPr lang="es-ES_tradnl" sz="1200" b="0" i="0" kern="1200" dirty="0" smtClean="0">
                <a:solidFill>
                  <a:schemeClr val="tx1"/>
                </a:solidFill>
                <a:effectLst/>
                <a:latin typeface="+mn-lt"/>
                <a:ea typeface="+mn-ea"/>
                <a:cs typeface="+mn-cs"/>
              </a:rPr>
              <a:t> </a:t>
            </a:r>
            <a:r>
              <a:rPr lang="es-ES_tradnl" sz="1200" b="0" i="0" kern="1200" dirty="0" err="1" smtClean="0">
                <a:solidFill>
                  <a:schemeClr val="tx1"/>
                </a:solidFill>
                <a:effectLst/>
                <a:latin typeface="+mn-lt"/>
                <a:ea typeface="+mn-ea"/>
                <a:cs typeface="+mn-cs"/>
              </a:rPr>
              <a:t>big</a:t>
            </a:r>
            <a:r>
              <a:rPr lang="es-ES_tradnl" sz="1200" b="0" i="0" kern="1200" dirty="0" smtClean="0">
                <a:solidFill>
                  <a:schemeClr val="tx1"/>
                </a:solidFill>
                <a:effectLst/>
                <a:latin typeface="+mn-lt"/>
                <a:ea typeface="+mn-ea"/>
                <a:cs typeface="+mn-cs"/>
              </a:rPr>
              <a:t> </a:t>
            </a:r>
            <a:r>
              <a:rPr lang="es-ES_tradnl" sz="1200" b="0" i="0" kern="1200" dirty="0" err="1" smtClean="0">
                <a:solidFill>
                  <a:schemeClr val="tx1"/>
                </a:solidFill>
                <a:effectLst/>
                <a:latin typeface="+mn-lt"/>
                <a:ea typeface="+mn-ea"/>
                <a:cs typeface="+mn-cs"/>
              </a:rPr>
              <a:t>thing</a:t>
            </a:r>
            <a:r>
              <a:rPr lang="es-ES_tradnl" sz="1200" b="0" i="0" kern="1200" dirty="0" smtClean="0">
                <a:solidFill>
                  <a:schemeClr val="tx1"/>
                </a:solidFill>
                <a:effectLst/>
                <a:latin typeface="+mn-lt"/>
                <a:ea typeface="+mn-ea"/>
                <a:cs typeface="+mn-cs"/>
              </a:rPr>
              <a:t> </a:t>
            </a:r>
            <a:r>
              <a:rPr lang="es-ES_tradnl" sz="1200" b="0" i="0" kern="1200" dirty="0" err="1" smtClean="0">
                <a:solidFill>
                  <a:schemeClr val="tx1"/>
                </a:solidFill>
                <a:effectLst/>
                <a:latin typeface="+mn-lt"/>
                <a:ea typeface="+mn-ea"/>
                <a:cs typeface="+mn-cs"/>
              </a:rPr>
              <a:t>is</a:t>
            </a:r>
            <a:r>
              <a:rPr lang="es-ES_tradnl" sz="1200" b="0" i="0" kern="1200" dirty="0" smtClean="0">
                <a:solidFill>
                  <a:schemeClr val="tx1"/>
                </a:solidFill>
                <a:effectLst/>
                <a:latin typeface="+mn-lt"/>
                <a:ea typeface="+mn-ea"/>
                <a:cs typeface="+mn-cs"/>
              </a:rPr>
              <a:t> -- to </a:t>
            </a:r>
            <a:r>
              <a:rPr lang="es-ES_tradnl" sz="1200" b="0" i="0" kern="1200" dirty="0" err="1" smtClean="0">
                <a:solidFill>
                  <a:schemeClr val="tx1"/>
                </a:solidFill>
                <a:effectLst/>
                <a:latin typeface="+mn-lt"/>
                <a:ea typeface="+mn-ea"/>
                <a:cs typeface="+mn-cs"/>
              </a:rPr>
              <a:t>create</a:t>
            </a:r>
            <a:r>
              <a:rPr lang="es-ES_tradnl" sz="1200" b="0" i="0" kern="1200" dirty="0" smtClean="0">
                <a:solidFill>
                  <a:schemeClr val="tx1"/>
                </a:solidFill>
                <a:effectLst/>
                <a:latin typeface="+mn-lt"/>
                <a:ea typeface="+mn-ea"/>
                <a:cs typeface="+mn-cs"/>
              </a:rPr>
              <a:t> new </a:t>
            </a:r>
            <a:r>
              <a:rPr lang="es-ES_tradnl" sz="1200" b="0" i="0" kern="1200" dirty="0" err="1" smtClean="0">
                <a:solidFill>
                  <a:schemeClr val="tx1"/>
                </a:solidFill>
                <a:effectLst/>
                <a:latin typeface="+mn-lt"/>
                <a:ea typeface="+mn-ea"/>
                <a:cs typeface="+mn-cs"/>
              </a:rPr>
              <a:t>ways</a:t>
            </a:r>
            <a:r>
              <a:rPr lang="es-ES_tradnl" sz="1200" b="0" i="0" kern="1200" dirty="0" smtClean="0">
                <a:solidFill>
                  <a:schemeClr val="tx1"/>
                </a:solidFill>
                <a:effectLst/>
                <a:latin typeface="+mn-lt"/>
                <a:ea typeface="+mn-ea"/>
                <a:cs typeface="+mn-cs"/>
              </a:rPr>
              <a:t> to </a:t>
            </a:r>
            <a:r>
              <a:rPr lang="es-ES_tradnl" sz="1200" b="0" i="0" kern="1200" dirty="0" err="1" smtClean="0">
                <a:solidFill>
                  <a:schemeClr val="tx1"/>
                </a:solidFill>
                <a:effectLst/>
                <a:latin typeface="+mn-lt"/>
                <a:ea typeface="+mn-ea"/>
                <a:cs typeface="+mn-cs"/>
              </a:rPr>
              <a:t>save</a:t>
            </a:r>
            <a:r>
              <a:rPr lang="es-ES_tradnl" sz="1200" b="0" i="0" kern="1200" dirty="0" smtClean="0">
                <a:solidFill>
                  <a:schemeClr val="tx1"/>
                </a:solidFill>
                <a:effectLst/>
                <a:latin typeface="+mn-lt"/>
                <a:ea typeface="+mn-ea"/>
                <a:cs typeface="+mn-cs"/>
              </a:rPr>
              <a:t> </a:t>
            </a:r>
            <a:r>
              <a:rPr lang="es-ES_tradnl" sz="1200" b="0" i="0" kern="1200" dirty="0" err="1" smtClean="0">
                <a:solidFill>
                  <a:schemeClr val="tx1"/>
                </a:solidFill>
                <a:effectLst/>
                <a:latin typeface="+mn-lt"/>
                <a:ea typeface="+mn-ea"/>
                <a:cs typeface="+mn-cs"/>
              </a:rPr>
              <a:t>money</a:t>
            </a:r>
            <a:r>
              <a:rPr lang="es-ES_tradnl" sz="1200" b="0" i="0" kern="1200" dirty="0" smtClean="0">
                <a:solidFill>
                  <a:schemeClr val="tx1"/>
                </a:solidFill>
                <a:effectLst/>
                <a:latin typeface="+mn-lt"/>
                <a:ea typeface="+mn-ea"/>
                <a:cs typeface="+mn-cs"/>
              </a:rPr>
              <a:t> and </a:t>
            </a:r>
            <a:r>
              <a:rPr lang="es-ES_tradnl" sz="1200" b="0" i="0" kern="1200" dirty="0" err="1" smtClean="0">
                <a:solidFill>
                  <a:schemeClr val="tx1"/>
                </a:solidFill>
                <a:effectLst/>
                <a:latin typeface="+mn-lt"/>
                <a:ea typeface="+mn-ea"/>
                <a:cs typeface="+mn-cs"/>
              </a:rPr>
              <a:t>add</a:t>
            </a:r>
            <a:r>
              <a:rPr lang="es-ES_tradnl" sz="1200" b="0" i="0" kern="1200" dirty="0" smtClean="0">
                <a:solidFill>
                  <a:schemeClr val="tx1"/>
                </a:solidFill>
                <a:effectLst/>
                <a:latin typeface="+mn-lt"/>
                <a:ea typeface="+mn-ea"/>
                <a:cs typeface="+mn-cs"/>
              </a:rPr>
              <a:t> </a:t>
            </a:r>
            <a:r>
              <a:rPr lang="es-ES_tradnl" sz="1200" b="0" i="0" kern="1200" dirty="0" err="1" smtClean="0">
                <a:solidFill>
                  <a:schemeClr val="tx1"/>
                </a:solidFill>
                <a:effectLst/>
                <a:latin typeface="+mn-lt"/>
                <a:ea typeface="+mn-ea"/>
                <a:cs typeface="+mn-cs"/>
              </a:rPr>
              <a:t>value</a:t>
            </a:r>
            <a:r>
              <a:rPr lang="es-ES_tradnl" sz="1200" b="0" i="0" kern="1200" dirty="0" smtClean="0">
                <a:solidFill>
                  <a:schemeClr val="tx1"/>
                </a:solidFill>
                <a:effectLst/>
                <a:latin typeface="+mn-lt"/>
                <a:ea typeface="+mn-ea"/>
                <a:cs typeface="+mn-cs"/>
              </a:rPr>
              <a:t> to </a:t>
            </a:r>
            <a:r>
              <a:rPr lang="es-ES_tradnl" sz="1200" b="0" i="0" kern="1200" dirty="0" err="1" smtClean="0">
                <a:solidFill>
                  <a:schemeClr val="tx1"/>
                </a:solidFill>
                <a:effectLst/>
                <a:latin typeface="+mn-lt"/>
                <a:ea typeface="+mn-ea"/>
                <a:cs typeface="+mn-cs"/>
              </a:rPr>
              <a:t>the</a:t>
            </a:r>
            <a:r>
              <a:rPr lang="es-ES_tradnl" sz="1200" b="0" i="0" kern="1200" dirty="0" smtClean="0">
                <a:solidFill>
                  <a:schemeClr val="tx1"/>
                </a:solidFill>
                <a:effectLst/>
                <a:latin typeface="+mn-lt"/>
                <a:ea typeface="+mn-ea"/>
                <a:cs typeface="+mn-cs"/>
              </a:rPr>
              <a:t> </a:t>
            </a:r>
            <a:r>
              <a:rPr lang="es-ES_tradnl" sz="1200" b="0" i="0" kern="1200" dirty="0" err="1" smtClean="0">
                <a:solidFill>
                  <a:schemeClr val="tx1"/>
                </a:solidFill>
                <a:effectLst/>
                <a:latin typeface="+mn-lt"/>
                <a:ea typeface="+mn-ea"/>
                <a:cs typeface="+mn-cs"/>
              </a:rPr>
              <a:t>services</a:t>
            </a:r>
            <a:r>
              <a:rPr lang="es-ES_tradnl" sz="1200" b="0" i="0" kern="1200" dirty="0" smtClean="0">
                <a:solidFill>
                  <a:schemeClr val="tx1"/>
                </a:solidFill>
                <a:effectLst/>
                <a:latin typeface="+mn-lt"/>
                <a:ea typeface="+mn-ea"/>
                <a:cs typeface="+mn-cs"/>
              </a:rPr>
              <a:t> </a:t>
            </a:r>
            <a:r>
              <a:rPr lang="es-ES_tradnl" sz="1200" b="0" i="0" kern="1200" dirty="0" err="1" smtClean="0">
                <a:solidFill>
                  <a:schemeClr val="tx1"/>
                </a:solidFill>
                <a:effectLst/>
                <a:latin typeface="+mn-lt"/>
                <a:ea typeface="+mn-ea"/>
                <a:cs typeface="+mn-cs"/>
              </a:rPr>
              <a:t>they</a:t>
            </a:r>
            <a:r>
              <a:rPr lang="es-ES_tradnl" sz="1200" b="0" i="0" kern="1200" dirty="0" smtClean="0">
                <a:solidFill>
                  <a:schemeClr val="tx1"/>
                </a:solidFill>
                <a:effectLst/>
                <a:latin typeface="+mn-lt"/>
                <a:ea typeface="+mn-ea"/>
                <a:cs typeface="+mn-cs"/>
              </a:rPr>
              <a:t> </a:t>
            </a:r>
            <a:r>
              <a:rPr lang="es-ES_tradnl" sz="1200" b="0" i="0" kern="1200" dirty="0" err="1" smtClean="0">
                <a:solidFill>
                  <a:schemeClr val="tx1"/>
                </a:solidFill>
                <a:effectLst/>
                <a:latin typeface="+mn-lt"/>
                <a:ea typeface="+mn-ea"/>
                <a:cs typeface="+mn-cs"/>
              </a:rPr>
              <a:t>deliver</a:t>
            </a:r>
            <a:r>
              <a:rPr lang="es-ES_tradnl" sz="1200" b="0" i="0" kern="1200" dirty="0" smtClean="0">
                <a:solidFill>
                  <a:schemeClr val="tx1"/>
                </a:solidFill>
                <a:effectLst/>
                <a:latin typeface="+mn-lt"/>
                <a:ea typeface="+mn-ea"/>
                <a:cs typeface="+mn-cs"/>
              </a:rPr>
              <a:t>.</a:t>
            </a:r>
          </a:p>
          <a:p>
            <a:r>
              <a:rPr lang="es-ES_tradnl" sz="1200" b="0" i="0" kern="1200" cap="all" dirty="0" smtClean="0">
                <a:solidFill>
                  <a:schemeClr val="tx1"/>
                </a:solidFill>
                <a:effectLst/>
                <a:latin typeface="+mn-lt"/>
                <a:ea typeface="+mn-ea"/>
                <a:cs typeface="+mn-cs"/>
              </a:rPr>
              <a:t>BY </a:t>
            </a:r>
            <a:r>
              <a:rPr lang="es-ES_tradnl" sz="1200" b="0" i="0" u="none" strike="noStrike" kern="1200" cap="all" dirty="0" smtClean="0">
                <a:solidFill>
                  <a:schemeClr val="tx1"/>
                </a:solidFill>
                <a:effectLst/>
                <a:latin typeface="+mn-lt"/>
                <a:ea typeface="+mn-ea"/>
                <a:cs typeface="+mn-cs"/>
                <a:hlinkClick r:id="rId3"/>
              </a:rPr>
              <a:t>STEPHEN GOLDSMITH</a:t>
            </a:r>
            <a:r>
              <a:rPr lang="es-ES_tradnl" sz="1200" b="0" i="0" kern="1200" cap="all" dirty="0" smtClean="0">
                <a:solidFill>
                  <a:schemeClr val="tx1"/>
                </a:solidFill>
                <a:effectLst/>
                <a:latin typeface="+mn-lt"/>
                <a:ea typeface="+mn-ea"/>
                <a:cs typeface="+mn-cs"/>
              </a:rPr>
              <a:t> • FEBRUARY 27, 2017</a:t>
            </a:r>
          </a:p>
          <a:p>
            <a:r>
              <a:rPr lang="es-ES_tradnl" dirty="0" smtClean="0"/>
              <a:t>https://</a:t>
            </a:r>
            <a:r>
              <a:rPr lang="es-ES_tradnl" dirty="0" err="1" smtClean="0"/>
              <a:t>datasmart.ash.harvard.edu</a:t>
            </a:r>
            <a:r>
              <a:rPr lang="es-ES_tradnl" dirty="0" smtClean="0"/>
              <a:t>/</a:t>
            </a:r>
            <a:r>
              <a:rPr lang="es-ES_tradnl" dirty="0" err="1" smtClean="0"/>
              <a:t>news</a:t>
            </a:r>
            <a:r>
              <a:rPr lang="es-ES_tradnl" dirty="0" smtClean="0"/>
              <a:t>/</a:t>
            </a:r>
            <a:r>
              <a:rPr lang="es-ES_tradnl" dirty="0" err="1" smtClean="0"/>
              <a:t>article</a:t>
            </a:r>
            <a:r>
              <a:rPr lang="es-ES_tradnl" dirty="0" smtClean="0"/>
              <a:t>/social-medias-growing-utility-for-government-985</a:t>
            </a:r>
          </a:p>
          <a:p>
            <a:endParaRPr lang="es-ES_tradnl" dirty="0" smtClean="0"/>
          </a:p>
          <a:p>
            <a:endParaRPr lang="es-ES_tradnl" dirty="0" smtClean="0"/>
          </a:p>
        </p:txBody>
      </p:sp>
      <p:sp>
        <p:nvSpPr>
          <p:cNvPr id="4" name="Marcador de número de diapositiva 3"/>
          <p:cNvSpPr>
            <a:spLocks noGrp="1"/>
          </p:cNvSpPr>
          <p:nvPr>
            <p:ph type="sldNum" sz="quarter" idx="10"/>
          </p:nvPr>
        </p:nvSpPr>
        <p:spPr/>
        <p:txBody>
          <a:bodyPr/>
          <a:lstStyle/>
          <a:p>
            <a:fld id="{B0AAFD9D-EB30-EC48-AC35-B521AABA13B1}" type="slidenum">
              <a:rPr lang="en-US" smtClean="0"/>
              <a:t>17</a:t>
            </a:fld>
            <a:endParaRPr lang="en-US"/>
          </a:p>
        </p:txBody>
      </p:sp>
    </p:spTree>
    <p:extLst>
      <p:ext uri="{BB962C8B-B14F-4D97-AF65-F5344CB8AC3E}">
        <p14:creationId xmlns:p14="http://schemas.microsoft.com/office/powerpoint/2010/main" val="6306490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sz="1200" dirty="0" smtClean="0"/>
              <a:t>Not only for users of the service </a:t>
            </a:r>
          </a:p>
          <a:p>
            <a:r>
              <a:rPr lang="en-US" sz="1200" dirty="0" smtClean="0"/>
              <a:t>but for government to use the gathered information to manage new schedules and bus routes</a:t>
            </a:r>
          </a:p>
          <a:p>
            <a:endParaRPr lang="en-US" dirty="0"/>
          </a:p>
        </p:txBody>
      </p:sp>
      <p:sp>
        <p:nvSpPr>
          <p:cNvPr id="4" name="Marcador de número de diapositiva 3"/>
          <p:cNvSpPr>
            <a:spLocks noGrp="1"/>
          </p:cNvSpPr>
          <p:nvPr>
            <p:ph type="sldNum" sz="quarter" idx="10"/>
          </p:nvPr>
        </p:nvSpPr>
        <p:spPr/>
        <p:txBody>
          <a:bodyPr/>
          <a:lstStyle/>
          <a:p>
            <a:fld id="{B0AAFD9D-EB30-EC48-AC35-B521AABA13B1}" type="slidenum">
              <a:rPr lang="en-US" smtClean="0"/>
              <a:t>18</a:t>
            </a:fld>
            <a:endParaRPr lang="en-US"/>
          </a:p>
        </p:txBody>
      </p:sp>
    </p:spTree>
    <p:extLst>
      <p:ext uri="{BB962C8B-B14F-4D97-AF65-F5344CB8AC3E}">
        <p14:creationId xmlns:p14="http://schemas.microsoft.com/office/powerpoint/2010/main" val="13811373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buFont typeface="Arial" charset="0"/>
              <a:buChar char="•"/>
            </a:pPr>
            <a:r>
              <a:rPr lang="en-US" dirty="0" smtClean="0"/>
              <a:t>Mobile, Ala., faced a growing blight problem compounded by incomplete data that relied only on residents' complaints to identify problem properties. So the city's innovation team turned to Instagram. Relying on the GPS information embedded in photos posted on the site, code-enforcement officers snapped and uploaded pictures of blighted properties to a shared account and then transferred the data to a mapping application to create a visual inventory.</a:t>
            </a:r>
          </a:p>
          <a:p>
            <a:pPr>
              <a:buFont typeface="Arial" charset="0"/>
              <a:buChar char="•"/>
            </a:pPr>
            <a:r>
              <a:rPr lang="en-US" dirty="0" smtClean="0"/>
              <a:t>Next, the team combined existing property data, including tax, building permit and ownership status, with the geographic information collected via Instagram. This mapping allowed the team to visualize clusters of blighted properties and commonalities in the existing city data. That made it possible for the city to transition to a proactive model of mitigating blight, saving time and money by capitalizing on technology that city workers were already familiar with from their personal use.</a:t>
            </a:r>
          </a:p>
          <a:p>
            <a:endParaRPr lang="en-US" dirty="0" smtClean="0"/>
          </a:p>
          <a:p>
            <a:endParaRPr lang="en-US" dirty="0"/>
          </a:p>
        </p:txBody>
      </p:sp>
      <p:sp>
        <p:nvSpPr>
          <p:cNvPr id="4" name="Marcador de número de diapositiva 3"/>
          <p:cNvSpPr>
            <a:spLocks noGrp="1"/>
          </p:cNvSpPr>
          <p:nvPr>
            <p:ph type="sldNum" sz="quarter" idx="10"/>
          </p:nvPr>
        </p:nvSpPr>
        <p:spPr/>
        <p:txBody>
          <a:bodyPr/>
          <a:lstStyle/>
          <a:p>
            <a:fld id="{B0AAFD9D-EB30-EC48-AC35-B521AABA13B1}" type="slidenum">
              <a:rPr lang="en-US" smtClean="0"/>
              <a:t>19</a:t>
            </a:fld>
            <a:endParaRPr lang="en-US"/>
          </a:p>
        </p:txBody>
      </p:sp>
    </p:spTree>
    <p:extLst>
      <p:ext uri="{BB962C8B-B14F-4D97-AF65-F5344CB8AC3E}">
        <p14:creationId xmlns:p14="http://schemas.microsoft.com/office/powerpoint/2010/main" val="6332941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fontAlgn="base"/>
            <a:r>
              <a:rPr lang="es-ES_tradnl" dirty="0" err="1" smtClean="0"/>
              <a:t>Across</a:t>
            </a:r>
            <a:r>
              <a:rPr lang="es-ES_tradnl" dirty="0" smtClean="0"/>
              <a:t> </a:t>
            </a:r>
            <a:r>
              <a:rPr lang="es-ES_tradnl" dirty="0" err="1" smtClean="0"/>
              <a:t>the</a:t>
            </a:r>
            <a:r>
              <a:rPr lang="es-ES_tradnl" dirty="0" smtClean="0"/>
              <a:t> country, </a:t>
            </a:r>
            <a:r>
              <a:rPr lang="es-ES_tradnl" dirty="0" err="1" smtClean="0"/>
              <a:t>the</a:t>
            </a:r>
            <a:r>
              <a:rPr lang="es-ES_tradnl" dirty="0" smtClean="0"/>
              <a:t> California Office of </a:t>
            </a:r>
            <a:r>
              <a:rPr lang="es-ES_tradnl" dirty="0" err="1" smtClean="0"/>
              <a:t>Traffic</a:t>
            </a:r>
            <a:r>
              <a:rPr lang="es-ES_tradnl" dirty="0" smtClean="0"/>
              <a:t> </a:t>
            </a:r>
            <a:r>
              <a:rPr lang="es-ES_tradnl" dirty="0" err="1" smtClean="0"/>
              <a:t>Safety's</a:t>
            </a:r>
            <a:r>
              <a:rPr lang="es-ES_tradnl" dirty="0" smtClean="0"/>
              <a:t> </a:t>
            </a:r>
            <a:r>
              <a:rPr lang="es-ES_tradnl" dirty="0" err="1" smtClean="0"/>
              <a:t>Designated</a:t>
            </a:r>
            <a:r>
              <a:rPr lang="es-ES_tradnl" dirty="0" smtClean="0"/>
              <a:t> Drivers VIP </a:t>
            </a:r>
            <a:r>
              <a:rPr lang="es-ES_tradnl" dirty="0" err="1" smtClean="0"/>
              <a:t>campaign</a:t>
            </a:r>
            <a:r>
              <a:rPr lang="es-ES_tradnl" dirty="0" smtClean="0"/>
              <a:t> </a:t>
            </a:r>
            <a:r>
              <a:rPr lang="es-ES_tradnl" dirty="0" err="1" smtClean="0"/>
              <a:t>turns</a:t>
            </a:r>
            <a:r>
              <a:rPr lang="es-ES_tradnl" dirty="0" smtClean="0"/>
              <a:t> social media </a:t>
            </a:r>
            <a:r>
              <a:rPr lang="es-ES_tradnl" dirty="0" err="1" smtClean="0"/>
              <a:t>into</a:t>
            </a:r>
            <a:r>
              <a:rPr lang="es-ES_tradnl" dirty="0" smtClean="0"/>
              <a:t> a </a:t>
            </a:r>
            <a:r>
              <a:rPr lang="es-ES_tradnl" dirty="0" err="1" smtClean="0"/>
              <a:t>friendly</a:t>
            </a:r>
            <a:r>
              <a:rPr lang="es-ES_tradnl" dirty="0" smtClean="0"/>
              <a:t> </a:t>
            </a:r>
            <a:r>
              <a:rPr lang="es-ES_tradnl" dirty="0" err="1" smtClean="0"/>
              <a:t>voice</a:t>
            </a:r>
            <a:r>
              <a:rPr lang="es-ES_tradnl" dirty="0" smtClean="0"/>
              <a:t> </a:t>
            </a:r>
            <a:r>
              <a:rPr lang="es-ES_tradnl" dirty="0" err="1" smtClean="0"/>
              <a:t>for</a:t>
            </a:r>
            <a:r>
              <a:rPr lang="es-ES_tradnl" dirty="0" smtClean="0"/>
              <a:t> </a:t>
            </a:r>
            <a:r>
              <a:rPr lang="es-ES_tradnl" dirty="0" err="1" smtClean="0"/>
              <a:t>government</a:t>
            </a:r>
            <a:r>
              <a:rPr lang="es-ES_tradnl" dirty="0" smtClean="0"/>
              <a:t> in </a:t>
            </a:r>
            <a:r>
              <a:rPr lang="es-ES_tradnl" dirty="0" err="1" smtClean="0"/>
              <a:t>an</a:t>
            </a:r>
            <a:r>
              <a:rPr lang="es-ES_tradnl" dirty="0" smtClean="0"/>
              <a:t> </a:t>
            </a:r>
            <a:r>
              <a:rPr lang="es-ES_tradnl" dirty="0" err="1" smtClean="0"/>
              <a:t>effort</a:t>
            </a:r>
            <a:r>
              <a:rPr lang="es-ES_tradnl" dirty="0" smtClean="0"/>
              <a:t> to reduce </a:t>
            </a:r>
            <a:r>
              <a:rPr lang="es-ES_tradnl" dirty="0" err="1" smtClean="0"/>
              <a:t>drunk</a:t>
            </a:r>
            <a:r>
              <a:rPr lang="es-ES_tradnl" dirty="0" smtClean="0"/>
              <a:t> </a:t>
            </a:r>
            <a:r>
              <a:rPr lang="es-ES_tradnl" dirty="0" err="1" smtClean="0"/>
              <a:t>driving</a:t>
            </a:r>
            <a:r>
              <a:rPr lang="es-ES_tradnl" dirty="0" smtClean="0"/>
              <a:t>. OTS </a:t>
            </a:r>
            <a:r>
              <a:rPr lang="es-ES_tradnl" dirty="0" err="1" smtClean="0"/>
              <a:t>wanted</a:t>
            </a:r>
            <a:r>
              <a:rPr lang="es-ES_tradnl" dirty="0" smtClean="0"/>
              <a:t> to </a:t>
            </a:r>
            <a:r>
              <a:rPr lang="es-ES_tradnl" dirty="0" err="1" smtClean="0"/>
              <a:t>find</a:t>
            </a:r>
            <a:r>
              <a:rPr lang="es-ES_tradnl" dirty="0" smtClean="0"/>
              <a:t> a </a:t>
            </a:r>
            <a:r>
              <a:rPr lang="es-ES_tradnl" dirty="0" err="1" smtClean="0"/>
              <a:t>way</a:t>
            </a:r>
            <a:r>
              <a:rPr lang="es-ES_tradnl" dirty="0" smtClean="0"/>
              <a:t> to </a:t>
            </a:r>
            <a:r>
              <a:rPr lang="es-ES_tradnl" dirty="0" err="1" smtClean="0"/>
              <a:t>reconcile</a:t>
            </a:r>
            <a:r>
              <a:rPr lang="es-ES_tradnl" dirty="0" smtClean="0"/>
              <a:t> </a:t>
            </a:r>
            <a:r>
              <a:rPr lang="es-ES_tradnl" dirty="0" err="1" smtClean="0"/>
              <a:t>the</a:t>
            </a:r>
            <a:r>
              <a:rPr lang="es-ES_tradnl" dirty="0" smtClean="0"/>
              <a:t> gap </a:t>
            </a:r>
            <a:r>
              <a:rPr lang="es-ES_tradnl" dirty="0" err="1" smtClean="0"/>
              <a:t>between</a:t>
            </a:r>
            <a:r>
              <a:rPr lang="es-ES_tradnl" dirty="0" smtClean="0"/>
              <a:t> </a:t>
            </a:r>
            <a:r>
              <a:rPr lang="es-ES_tradnl" dirty="0" err="1" smtClean="0"/>
              <a:t>the</a:t>
            </a:r>
            <a:r>
              <a:rPr lang="es-ES_tradnl" dirty="0" smtClean="0"/>
              <a:t> 20-something drivers </a:t>
            </a:r>
            <a:r>
              <a:rPr lang="es-ES_tradnl" dirty="0" err="1" smtClean="0"/>
              <a:t>it</a:t>
            </a:r>
            <a:r>
              <a:rPr lang="es-ES_tradnl" dirty="0" smtClean="0"/>
              <a:t> </a:t>
            </a:r>
            <a:r>
              <a:rPr lang="es-ES_tradnl" dirty="0" err="1" smtClean="0"/>
              <a:t>wanted</a:t>
            </a:r>
            <a:r>
              <a:rPr lang="es-ES_tradnl" dirty="0" smtClean="0"/>
              <a:t> to </a:t>
            </a:r>
            <a:r>
              <a:rPr lang="es-ES_tradnl" dirty="0" err="1" smtClean="0"/>
              <a:t>reach</a:t>
            </a:r>
            <a:r>
              <a:rPr lang="es-ES_tradnl" dirty="0" smtClean="0"/>
              <a:t> and </a:t>
            </a:r>
            <a:r>
              <a:rPr lang="es-ES_tradnl" dirty="0" err="1" smtClean="0"/>
              <a:t>that</a:t>
            </a:r>
            <a:r>
              <a:rPr lang="es-ES_tradnl" dirty="0" smtClean="0"/>
              <a:t> </a:t>
            </a:r>
            <a:r>
              <a:rPr lang="es-ES_tradnl" dirty="0" err="1" smtClean="0"/>
              <a:t>population's</a:t>
            </a:r>
            <a:r>
              <a:rPr lang="es-ES_tradnl" dirty="0" smtClean="0"/>
              <a:t> </a:t>
            </a:r>
            <a:r>
              <a:rPr lang="es-ES_tradnl" dirty="0" err="1" smtClean="0"/>
              <a:t>dislike</a:t>
            </a:r>
            <a:r>
              <a:rPr lang="es-ES_tradnl" dirty="0" smtClean="0"/>
              <a:t> of </a:t>
            </a:r>
            <a:r>
              <a:rPr lang="es-ES_tradnl" dirty="0" err="1" smtClean="0"/>
              <a:t>the</a:t>
            </a:r>
            <a:r>
              <a:rPr lang="es-ES_tradnl" dirty="0" smtClean="0"/>
              <a:t> </a:t>
            </a:r>
            <a:r>
              <a:rPr lang="es-ES_tradnl" dirty="0" err="1" smtClean="0"/>
              <a:t>perceived</a:t>
            </a:r>
            <a:r>
              <a:rPr lang="es-ES_tradnl" dirty="0" smtClean="0"/>
              <a:t> </a:t>
            </a:r>
            <a:r>
              <a:rPr lang="es-ES_tradnl" dirty="0" err="1" smtClean="0"/>
              <a:t>moralizing</a:t>
            </a:r>
            <a:r>
              <a:rPr lang="es-ES_tradnl" dirty="0" smtClean="0"/>
              <a:t> and </a:t>
            </a:r>
            <a:r>
              <a:rPr lang="es-ES_tradnl" dirty="0" err="1" smtClean="0"/>
              <a:t>authoritative</a:t>
            </a:r>
            <a:r>
              <a:rPr lang="es-ES_tradnl" dirty="0" smtClean="0"/>
              <a:t> </a:t>
            </a:r>
            <a:r>
              <a:rPr lang="es-ES_tradnl" dirty="0" err="1" smtClean="0"/>
              <a:t>tone</a:t>
            </a:r>
            <a:r>
              <a:rPr lang="es-ES_tradnl" dirty="0" smtClean="0"/>
              <a:t> </a:t>
            </a:r>
            <a:r>
              <a:rPr lang="es-ES_tradnl" dirty="0" err="1" smtClean="0"/>
              <a:t>that</a:t>
            </a:r>
            <a:r>
              <a:rPr lang="es-ES_tradnl" dirty="0" smtClean="0"/>
              <a:t> </a:t>
            </a:r>
            <a:r>
              <a:rPr lang="es-ES_tradnl" dirty="0" err="1" smtClean="0"/>
              <a:t>often</a:t>
            </a:r>
            <a:r>
              <a:rPr lang="es-ES_tradnl" dirty="0" smtClean="0"/>
              <a:t> comes </a:t>
            </a:r>
            <a:r>
              <a:rPr lang="es-ES_tradnl" dirty="0" err="1" smtClean="0"/>
              <a:t>with</a:t>
            </a:r>
            <a:r>
              <a:rPr lang="es-ES_tradnl" dirty="0" smtClean="0"/>
              <a:t> </a:t>
            </a:r>
            <a:r>
              <a:rPr lang="es-ES_tradnl" dirty="0" err="1" smtClean="0"/>
              <a:t>government</a:t>
            </a:r>
            <a:r>
              <a:rPr lang="es-ES_tradnl" dirty="0" smtClean="0"/>
              <a:t> </a:t>
            </a:r>
            <a:r>
              <a:rPr lang="es-ES_tradnl" dirty="0" err="1" smtClean="0"/>
              <a:t>campaigns</a:t>
            </a:r>
            <a:r>
              <a:rPr lang="es-ES_tradnl" dirty="0" smtClean="0"/>
              <a:t>. OTS </a:t>
            </a:r>
            <a:r>
              <a:rPr lang="es-ES_tradnl" dirty="0" err="1" smtClean="0"/>
              <a:t>created</a:t>
            </a:r>
            <a:r>
              <a:rPr lang="es-ES_tradnl" dirty="0" smtClean="0"/>
              <a:t> a Twitter </a:t>
            </a:r>
            <a:r>
              <a:rPr lang="es-ES_tradnl" dirty="0" err="1" smtClean="0"/>
              <a:t>account</a:t>
            </a:r>
            <a:r>
              <a:rPr lang="es-ES_tradnl" dirty="0" smtClean="0"/>
              <a:t> </a:t>
            </a:r>
            <a:r>
              <a:rPr lang="es-ES_tradnl" dirty="0" err="1" smtClean="0"/>
              <a:t>without</a:t>
            </a:r>
            <a:r>
              <a:rPr lang="es-ES_tradnl" dirty="0" smtClean="0"/>
              <a:t> </a:t>
            </a:r>
            <a:r>
              <a:rPr lang="es-ES_tradnl" dirty="0" err="1" smtClean="0"/>
              <a:t>conspicuous</a:t>
            </a:r>
            <a:r>
              <a:rPr lang="es-ES_tradnl" dirty="0" smtClean="0"/>
              <a:t> </a:t>
            </a:r>
            <a:r>
              <a:rPr lang="es-ES_tradnl" dirty="0" err="1" smtClean="0"/>
              <a:t>government</a:t>
            </a:r>
            <a:r>
              <a:rPr lang="es-ES_tradnl" dirty="0" smtClean="0"/>
              <a:t> </a:t>
            </a:r>
            <a:r>
              <a:rPr lang="es-ES_tradnl" dirty="0" err="1" smtClean="0"/>
              <a:t>branding</a:t>
            </a:r>
            <a:r>
              <a:rPr lang="es-ES_tradnl" dirty="0" smtClean="0"/>
              <a:t> at </a:t>
            </a:r>
            <a:r>
              <a:rPr lang="es-ES_tradnl" dirty="0" smtClean="0">
                <a:hlinkClick r:id="rId3"/>
              </a:rPr>
              <a:t>@DDvipCA</a:t>
            </a:r>
            <a:r>
              <a:rPr lang="es-ES_tradnl" dirty="0" smtClean="0"/>
              <a:t>, </a:t>
            </a:r>
            <a:r>
              <a:rPr lang="es-ES_tradnl" dirty="0" err="1" smtClean="0"/>
              <a:t>utilizing</a:t>
            </a:r>
            <a:r>
              <a:rPr lang="es-ES_tradnl" dirty="0" smtClean="0"/>
              <a:t> a </a:t>
            </a:r>
            <a:r>
              <a:rPr lang="es-ES_tradnl" dirty="0" err="1" smtClean="0"/>
              <a:t>lighthearted</a:t>
            </a:r>
            <a:r>
              <a:rPr lang="es-ES_tradnl" dirty="0" smtClean="0"/>
              <a:t> </a:t>
            </a:r>
            <a:r>
              <a:rPr lang="es-ES_tradnl" dirty="0" err="1" smtClean="0"/>
              <a:t>voice</a:t>
            </a:r>
            <a:r>
              <a:rPr lang="es-ES_tradnl" dirty="0" smtClean="0"/>
              <a:t> to share memes and tweets </a:t>
            </a:r>
            <a:r>
              <a:rPr lang="es-ES_tradnl" dirty="0" err="1" smtClean="0"/>
              <a:t>that</a:t>
            </a:r>
            <a:r>
              <a:rPr lang="es-ES_tradnl" dirty="0" smtClean="0"/>
              <a:t> </a:t>
            </a:r>
            <a:r>
              <a:rPr lang="es-ES_tradnl" dirty="0" err="1" smtClean="0"/>
              <a:t>tie</a:t>
            </a:r>
            <a:r>
              <a:rPr lang="es-ES_tradnl" dirty="0" smtClean="0"/>
              <a:t> </a:t>
            </a:r>
            <a:r>
              <a:rPr lang="es-ES_tradnl" dirty="0" err="1" smtClean="0"/>
              <a:t>into</a:t>
            </a:r>
            <a:r>
              <a:rPr lang="es-ES_tradnl" dirty="0" smtClean="0"/>
              <a:t> </a:t>
            </a:r>
            <a:r>
              <a:rPr lang="es-ES_tradnl" dirty="0" err="1" smtClean="0"/>
              <a:t>current</a:t>
            </a:r>
            <a:r>
              <a:rPr lang="es-ES_tradnl" dirty="0" smtClean="0"/>
              <a:t> </a:t>
            </a:r>
            <a:r>
              <a:rPr lang="es-ES_tradnl" dirty="0" err="1" smtClean="0"/>
              <a:t>events</a:t>
            </a:r>
            <a:r>
              <a:rPr lang="es-ES_tradnl" dirty="0" smtClean="0"/>
              <a:t> </a:t>
            </a:r>
            <a:r>
              <a:rPr lang="es-ES_tradnl" dirty="0" err="1" smtClean="0"/>
              <a:t>such</a:t>
            </a:r>
            <a:r>
              <a:rPr lang="es-ES_tradnl" dirty="0" smtClean="0"/>
              <a:t> as </a:t>
            </a:r>
            <a:r>
              <a:rPr lang="es-ES_tradnl" dirty="0" err="1" smtClean="0"/>
              <a:t>National</a:t>
            </a:r>
            <a:r>
              <a:rPr lang="es-ES_tradnl" dirty="0" smtClean="0"/>
              <a:t> </a:t>
            </a:r>
            <a:r>
              <a:rPr lang="es-ES_tradnl" dirty="0" err="1" smtClean="0"/>
              <a:t>Irish</a:t>
            </a:r>
            <a:r>
              <a:rPr lang="es-ES_tradnl" dirty="0" smtClean="0"/>
              <a:t> </a:t>
            </a:r>
            <a:r>
              <a:rPr lang="es-ES_tradnl" dirty="0" err="1" smtClean="0"/>
              <a:t>Coffee</a:t>
            </a:r>
            <a:r>
              <a:rPr lang="es-ES_tradnl" dirty="0" smtClean="0"/>
              <a:t> Day and </a:t>
            </a:r>
            <a:r>
              <a:rPr lang="es-ES_tradnl" dirty="0" err="1" smtClean="0"/>
              <a:t>the</a:t>
            </a:r>
            <a:r>
              <a:rPr lang="es-ES_tradnl" dirty="0" smtClean="0"/>
              <a:t> </a:t>
            </a:r>
            <a:r>
              <a:rPr lang="es-ES_tradnl" dirty="0" err="1" smtClean="0"/>
              <a:t>Super</a:t>
            </a:r>
            <a:r>
              <a:rPr lang="es-ES_tradnl" dirty="0" smtClean="0"/>
              <a:t> </a:t>
            </a:r>
            <a:r>
              <a:rPr lang="es-ES_tradnl" dirty="0" err="1" smtClean="0"/>
              <a:t>Bowl</a:t>
            </a:r>
            <a:r>
              <a:rPr lang="es-ES_tradnl" dirty="0" smtClean="0"/>
              <a:t>.</a:t>
            </a:r>
          </a:p>
          <a:p>
            <a:pPr fontAlgn="base"/>
            <a:r>
              <a:rPr lang="es-ES_tradnl" dirty="0" err="1" smtClean="0"/>
              <a:t>The</a:t>
            </a:r>
            <a:r>
              <a:rPr lang="es-ES_tradnl" dirty="0" smtClean="0"/>
              <a:t> </a:t>
            </a:r>
            <a:r>
              <a:rPr lang="es-ES_tradnl" dirty="0" err="1" smtClean="0"/>
              <a:t>account</a:t>
            </a:r>
            <a:r>
              <a:rPr lang="es-ES_tradnl" dirty="0" smtClean="0"/>
              <a:t> and </a:t>
            </a:r>
            <a:r>
              <a:rPr lang="es-ES_tradnl" dirty="0" err="1" smtClean="0"/>
              <a:t>its</a:t>
            </a:r>
            <a:r>
              <a:rPr lang="es-ES_tradnl" dirty="0" smtClean="0"/>
              <a:t> </a:t>
            </a:r>
            <a:r>
              <a:rPr lang="es-ES_tradnl" dirty="0" err="1" smtClean="0"/>
              <a:t>accompanying</a:t>
            </a:r>
            <a:r>
              <a:rPr lang="es-ES_tradnl" dirty="0" smtClean="0"/>
              <a:t> </a:t>
            </a:r>
            <a:r>
              <a:rPr lang="es-ES_tradnl" dirty="0" err="1" smtClean="0"/>
              <a:t>mobile</a:t>
            </a:r>
            <a:r>
              <a:rPr lang="es-ES_tradnl" dirty="0" smtClean="0"/>
              <a:t> app </a:t>
            </a:r>
            <a:r>
              <a:rPr lang="es-ES_tradnl" dirty="0" err="1" smtClean="0"/>
              <a:t>reward</a:t>
            </a:r>
            <a:r>
              <a:rPr lang="es-ES_tradnl" dirty="0" smtClean="0"/>
              <a:t> </a:t>
            </a:r>
            <a:r>
              <a:rPr lang="es-ES_tradnl" dirty="0" err="1" smtClean="0"/>
              <a:t>sober</a:t>
            </a:r>
            <a:r>
              <a:rPr lang="es-ES_tradnl" dirty="0" smtClean="0"/>
              <a:t> drivers </a:t>
            </a:r>
            <a:r>
              <a:rPr lang="es-ES_tradnl" dirty="0" err="1" smtClean="0"/>
              <a:t>with</a:t>
            </a:r>
            <a:r>
              <a:rPr lang="es-ES_tradnl" dirty="0" smtClean="0"/>
              <a:t> </a:t>
            </a:r>
            <a:r>
              <a:rPr lang="es-ES_tradnl" dirty="0" err="1" smtClean="0"/>
              <a:t>discounts</a:t>
            </a:r>
            <a:r>
              <a:rPr lang="es-ES_tradnl" dirty="0" smtClean="0"/>
              <a:t> and </a:t>
            </a:r>
            <a:r>
              <a:rPr lang="es-ES_tradnl" dirty="0" err="1" smtClean="0"/>
              <a:t>deals</a:t>
            </a:r>
            <a:r>
              <a:rPr lang="es-ES_tradnl" dirty="0" smtClean="0"/>
              <a:t> at </a:t>
            </a:r>
            <a:r>
              <a:rPr lang="es-ES_tradnl" dirty="0" err="1" smtClean="0"/>
              <a:t>partner</a:t>
            </a:r>
            <a:r>
              <a:rPr lang="es-ES_tradnl" dirty="0" smtClean="0"/>
              <a:t> </a:t>
            </a:r>
            <a:r>
              <a:rPr lang="es-ES_tradnl" dirty="0" err="1" smtClean="0"/>
              <a:t>bars</a:t>
            </a:r>
            <a:r>
              <a:rPr lang="es-ES_tradnl" dirty="0" smtClean="0"/>
              <a:t> and restaurants, </a:t>
            </a:r>
            <a:r>
              <a:rPr lang="es-ES_tradnl" dirty="0" err="1" smtClean="0"/>
              <a:t>including</a:t>
            </a:r>
            <a:r>
              <a:rPr lang="es-ES_tradnl" dirty="0" smtClean="0"/>
              <a:t> </a:t>
            </a:r>
            <a:r>
              <a:rPr lang="es-ES_tradnl" dirty="0" err="1" smtClean="0"/>
              <a:t>special</a:t>
            </a:r>
            <a:r>
              <a:rPr lang="es-ES_tradnl" dirty="0" smtClean="0"/>
              <a:t> </a:t>
            </a:r>
            <a:r>
              <a:rPr lang="es-ES_tradnl" dirty="0" err="1" smtClean="0"/>
              <a:t>nonalcoholic</a:t>
            </a:r>
            <a:r>
              <a:rPr lang="es-ES_tradnl" dirty="0" smtClean="0"/>
              <a:t> </a:t>
            </a:r>
            <a:r>
              <a:rPr lang="es-ES_tradnl" dirty="0" err="1" smtClean="0"/>
              <a:t>drinks</a:t>
            </a:r>
            <a:r>
              <a:rPr lang="es-ES_tradnl" dirty="0" smtClean="0"/>
              <a:t> and </a:t>
            </a:r>
            <a:r>
              <a:rPr lang="es-ES_tradnl" dirty="0" err="1" smtClean="0"/>
              <a:t>coupons</a:t>
            </a:r>
            <a:r>
              <a:rPr lang="es-ES_tradnl" dirty="0" smtClean="0"/>
              <a:t> </a:t>
            </a:r>
            <a:r>
              <a:rPr lang="es-ES_tradnl" dirty="0" err="1" smtClean="0"/>
              <a:t>for</a:t>
            </a:r>
            <a:r>
              <a:rPr lang="es-ES_tradnl" dirty="0" smtClean="0"/>
              <a:t> </a:t>
            </a:r>
            <a:r>
              <a:rPr lang="es-ES_tradnl" dirty="0" err="1" smtClean="0"/>
              <a:t>food</a:t>
            </a:r>
            <a:r>
              <a:rPr lang="es-ES_tradnl" dirty="0" smtClean="0"/>
              <a:t> and </a:t>
            </a:r>
            <a:r>
              <a:rPr lang="es-ES_tradnl" dirty="0" err="1" smtClean="0"/>
              <a:t>games</a:t>
            </a:r>
            <a:r>
              <a:rPr lang="es-ES_tradnl" dirty="0" smtClean="0"/>
              <a:t>. </a:t>
            </a:r>
            <a:r>
              <a:rPr lang="es-ES_tradnl" dirty="0" err="1" smtClean="0"/>
              <a:t>Partner</a:t>
            </a:r>
            <a:r>
              <a:rPr lang="es-ES_tradnl" dirty="0" smtClean="0"/>
              <a:t> </a:t>
            </a:r>
            <a:r>
              <a:rPr lang="es-ES_tradnl" dirty="0" err="1" smtClean="0"/>
              <a:t>businesses</a:t>
            </a:r>
            <a:r>
              <a:rPr lang="es-ES_tradnl" dirty="0" smtClean="0"/>
              <a:t> </a:t>
            </a:r>
            <a:r>
              <a:rPr lang="es-ES_tradnl" dirty="0" err="1" smtClean="0"/>
              <a:t>advertise</a:t>
            </a:r>
            <a:r>
              <a:rPr lang="es-ES_tradnl" dirty="0" smtClean="0"/>
              <a:t> </a:t>
            </a:r>
            <a:r>
              <a:rPr lang="es-ES_tradnl" dirty="0" err="1" smtClean="0"/>
              <a:t>the</a:t>
            </a:r>
            <a:r>
              <a:rPr lang="es-ES_tradnl" dirty="0" smtClean="0"/>
              <a:t> </a:t>
            </a:r>
            <a:r>
              <a:rPr lang="es-ES_tradnl" dirty="0" err="1" smtClean="0"/>
              <a:t>rewards</a:t>
            </a:r>
            <a:r>
              <a:rPr lang="es-ES_tradnl" dirty="0" smtClean="0"/>
              <a:t> to </a:t>
            </a:r>
            <a:r>
              <a:rPr lang="es-ES_tradnl" dirty="0" err="1" smtClean="0"/>
              <a:t>their</a:t>
            </a:r>
            <a:r>
              <a:rPr lang="es-ES_tradnl" dirty="0" smtClean="0"/>
              <a:t> </a:t>
            </a:r>
            <a:r>
              <a:rPr lang="es-ES_tradnl" dirty="0" err="1" smtClean="0"/>
              <a:t>customers</a:t>
            </a:r>
            <a:r>
              <a:rPr lang="es-ES_tradnl" dirty="0" smtClean="0"/>
              <a:t>, </a:t>
            </a:r>
            <a:r>
              <a:rPr lang="es-ES_tradnl" dirty="0" err="1" smtClean="0"/>
              <a:t>broadcasting</a:t>
            </a:r>
            <a:r>
              <a:rPr lang="es-ES_tradnl" dirty="0" smtClean="0"/>
              <a:t> DDVIP to a </a:t>
            </a:r>
            <a:r>
              <a:rPr lang="es-ES_tradnl" dirty="0" err="1" smtClean="0"/>
              <a:t>larger</a:t>
            </a:r>
            <a:r>
              <a:rPr lang="es-ES_tradnl" dirty="0" smtClean="0"/>
              <a:t> </a:t>
            </a:r>
            <a:r>
              <a:rPr lang="es-ES_tradnl" dirty="0" err="1" smtClean="0"/>
              <a:t>audience</a:t>
            </a:r>
            <a:r>
              <a:rPr lang="es-ES_tradnl" dirty="0" smtClean="0"/>
              <a:t> </a:t>
            </a:r>
            <a:r>
              <a:rPr lang="es-ES_tradnl" dirty="0" err="1" smtClean="0"/>
              <a:t>without</a:t>
            </a:r>
            <a:r>
              <a:rPr lang="es-ES_tradnl" dirty="0" smtClean="0"/>
              <a:t> </a:t>
            </a:r>
            <a:r>
              <a:rPr lang="es-ES_tradnl" dirty="0" err="1" smtClean="0"/>
              <a:t>substantial</a:t>
            </a:r>
            <a:r>
              <a:rPr lang="es-ES_tradnl" dirty="0" smtClean="0"/>
              <a:t> </a:t>
            </a:r>
            <a:r>
              <a:rPr lang="es-ES_tradnl" dirty="0" err="1" smtClean="0"/>
              <a:t>advertising</a:t>
            </a:r>
            <a:r>
              <a:rPr lang="es-ES_tradnl" dirty="0" smtClean="0"/>
              <a:t> expense. </a:t>
            </a:r>
            <a:r>
              <a:rPr lang="es-ES_tradnl" dirty="0" err="1" smtClean="0"/>
              <a:t>That</a:t>
            </a:r>
            <a:r>
              <a:rPr lang="es-ES_tradnl" dirty="0" smtClean="0"/>
              <a:t> </a:t>
            </a:r>
            <a:r>
              <a:rPr lang="es-ES_tradnl" dirty="0" err="1" smtClean="0"/>
              <a:t>helps</a:t>
            </a:r>
            <a:r>
              <a:rPr lang="es-ES_tradnl" dirty="0" smtClean="0"/>
              <a:t> to </a:t>
            </a:r>
            <a:r>
              <a:rPr lang="es-ES_tradnl" dirty="0" err="1" smtClean="0"/>
              <a:t>strengthen</a:t>
            </a:r>
            <a:r>
              <a:rPr lang="es-ES_tradnl" dirty="0" smtClean="0"/>
              <a:t> </a:t>
            </a:r>
            <a:r>
              <a:rPr lang="es-ES_tradnl" dirty="0" err="1" smtClean="0"/>
              <a:t>ties</a:t>
            </a:r>
            <a:r>
              <a:rPr lang="es-ES_tradnl" dirty="0" smtClean="0"/>
              <a:t> </a:t>
            </a:r>
            <a:r>
              <a:rPr lang="es-ES_tradnl" dirty="0" err="1" smtClean="0"/>
              <a:t>between</a:t>
            </a:r>
            <a:r>
              <a:rPr lang="es-ES_tradnl" dirty="0" smtClean="0"/>
              <a:t> </a:t>
            </a:r>
            <a:r>
              <a:rPr lang="es-ES_tradnl" dirty="0" err="1" smtClean="0"/>
              <a:t>government</a:t>
            </a:r>
            <a:r>
              <a:rPr lang="es-ES_tradnl" dirty="0" smtClean="0"/>
              <a:t>, </a:t>
            </a:r>
            <a:r>
              <a:rPr lang="es-ES_tradnl" dirty="0" err="1" smtClean="0"/>
              <a:t>businesses</a:t>
            </a:r>
            <a:r>
              <a:rPr lang="es-ES_tradnl" dirty="0" smtClean="0"/>
              <a:t> and </a:t>
            </a:r>
            <a:r>
              <a:rPr lang="es-ES_tradnl" dirty="0" err="1" smtClean="0"/>
              <a:t>consumers</a:t>
            </a:r>
            <a:r>
              <a:rPr lang="es-ES_tradnl" dirty="0" smtClean="0"/>
              <a:t> </a:t>
            </a:r>
            <a:r>
              <a:rPr lang="es-ES_tradnl" dirty="0" err="1" smtClean="0"/>
              <a:t>who</a:t>
            </a:r>
            <a:r>
              <a:rPr lang="es-ES_tradnl" dirty="0" smtClean="0"/>
              <a:t> </a:t>
            </a:r>
            <a:r>
              <a:rPr lang="es-ES_tradnl" dirty="0" err="1" smtClean="0"/>
              <a:t>all</a:t>
            </a:r>
            <a:r>
              <a:rPr lang="es-ES_tradnl" dirty="0" smtClean="0"/>
              <a:t> share </a:t>
            </a:r>
            <a:r>
              <a:rPr lang="es-ES_tradnl" dirty="0" err="1" smtClean="0"/>
              <a:t>an</a:t>
            </a:r>
            <a:r>
              <a:rPr lang="es-ES_tradnl" dirty="0" smtClean="0"/>
              <a:t> </a:t>
            </a:r>
            <a:r>
              <a:rPr lang="es-ES_tradnl" dirty="0" err="1" smtClean="0"/>
              <a:t>interest</a:t>
            </a:r>
            <a:r>
              <a:rPr lang="es-ES_tradnl" dirty="0" smtClean="0"/>
              <a:t> in </a:t>
            </a:r>
            <a:r>
              <a:rPr lang="es-ES_tradnl" dirty="0" err="1" smtClean="0"/>
              <a:t>encouraging</a:t>
            </a:r>
            <a:r>
              <a:rPr lang="es-ES_tradnl" dirty="0" smtClean="0"/>
              <a:t> </a:t>
            </a:r>
            <a:r>
              <a:rPr lang="es-ES_tradnl" dirty="0" err="1" smtClean="0"/>
              <a:t>designated</a:t>
            </a:r>
            <a:r>
              <a:rPr lang="es-ES_tradnl" dirty="0" smtClean="0"/>
              <a:t> </a:t>
            </a:r>
            <a:r>
              <a:rPr lang="es-ES_tradnl" dirty="0" err="1" smtClean="0"/>
              <a:t>driving</a:t>
            </a:r>
            <a:r>
              <a:rPr lang="es-ES_tradnl" dirty="0" smtClean="0"/>
              <a:t>.</a:t>
            </a:r>
          </a:p>
          <a:p>
            <a:endParaRPr lang="en-US" dirty="0"/>
          </a:p>
        </p:txBody>
      </p:sp>
      <p:sp>
        <p:nvSpPr>
          <p:cNvPr id="4" name="Marcador de número de diapositiva 3"/>
          <p:cNvSpPr>
            <a:spLocks noGrp="1"/>
          </p:cNvSpPr>
          <p:nvPr>
            <p:ph type="sldNum" sz="quarter" idx="10"/>
          </p:nvPr>
        </p:nvSpPr>
        <p:spPr/>
        <p:txBody>
          <a:bodyPr/>
          <a:lstStyle/>
          <a:p>
            <a:fld id="{B0AAFD9D-EB30-EC48-AC35-B521AABA13B1}" type="slidenum">
              <a:rPr lang="en-US" smtClean="0"/>
              <a:t>20</a:t>
            </a:fld>
            <a:endParaRPr lang="en-US"/>
          </a:p>
        </p:txBody>
      </p:sp>
    </p:spTree>
    <p:extLst>
      <p:ext uri="{BB962C8B-B14F-4D97-AF65-F5344CB8AC3E}">
        <p14:creationId xmlns:p14="http://schemas.microsoft.com/office/powerpoint/2010/main" val="301897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fontAlgn="base"/>
            <a:r>
              <a:rPr lang="es-ES_tradnl" dirty="0" smtClean="0"/>
              <a:t>Wake County, </a:t>
            </a:r>
            <a:r>
              <a:rPr lang="es-ES_tradnl" dirty="0" err="1" smtClean="0"/>
              <a:t>N.C.'s</a:t>
            </a:r>
            <a:r>
              <a:rPr lang="es-ES_tradnl" dirty="0" smtClean="0"/>
              <a:t> </a:t>
            </a:r>
            <a:r>
              <a:rPr lang="es-ES_tradnl" dirty="0" err="1" smtClean="0"/>
              <a:t>Food</a:t>
            </a:r>
            <a:r>
              <a:rPr lang="es-ES_tradnl" dirty="0" smtClean="0"/>
              <a:t> Safety and </a:t>
            </a:r>
            <a:r>
              <a:rPr lang="es-ES_tradnl" dirty="0" err="1" smtClean="0"/>
              <a:t>Sanitation</a:t>
            </a:r>
            <a:r>
              <a:rPr lang="es-ES_tradnl" dirty="0" smtClean="0"/>
              <a:t> Office, </a:t>
            </a:r>
            <a:r>
              <a:rPr lang="es-ES_tradnl" dirty="0" err="1" smtClean="0"/>
              <a:t>which</a:t>
            </a:r>
            <a:r>
              <a:rPr lang="es-ES_tradnl" dirty="0" smtClean="0"/>
              <a:t> </a:t>
            </a:r>
            <a:r>
              <a:rPr lang="es-ES_tradnl" dirty="0" err="1" smtClean="0"/>
              <a:t>conducts</a:t>
            </a:r>
            <a:r>
              <a:rPr lang="es-ES_tradnl" dirty="0" smtClean="0"/>
              <a:t> </a:t>
            </a:r>
            <a:r>
              <a:rPr lang="es-ES_tradnl" dirty="0" err="1" smtClean="0"/>
              <a:t>sanitation</a:t>
            </a:r>
            <a:r>
              <a:rPr lang="es-ES_tradnl" dirty="0" smtClean="0"/>
              <a:t> </a:t>
            </a:r>
            <a:r>
              <a:rPr lang="es-ES_tradnl" dirty="0" err="1" smtClean="0"/>
              <a:t>inspections</a:t>
            </a:r>
            <a:r>
              <a:rPr lang="es-ES_tradnl" dirty="0" smtClean="0"/>
              <a:t> at more </a:t>
            </a:r>
            <a:r>
              <a:rPr lang="es-ES_tradnl" dirty="0" err="1" smtClean="0"/>
              <a:t>than</a:t>
            </a:r>
            <a:r>
              <a:rPr lang="es-ES_tradnl" dirty="0" smtClean="0"/>
              <a:t> 2,600 restaurants, uses social media to </a:t>
            </a:r>
            <a:r>
              <a:rPr lang="es-ES_tradnl" dirty="0" err="1" smtClean="0"/>
              <a:t>address</a:t>
            </a:r>
            <a:r>
              <a:rPr lang="es-ES_tradnl" dirty="0" smtClean="0"/>
              <a:t> </a:t>
            </a:r>
            <a:r>
              <a:rPr lang="es-ES_tradnl" dirty="0" err="1" smtClean="0"/>
              <a:t>another</a:t>
            </a:r>
            <a:r>
              <a:rPr lang="es-ES_tradnl" dirty="0" smtClean="0"/>
              <a:t> </a:t>
            </a:r>
            <a:r>
              <a:rPr lang="es-ES_tradnl" dirty="0" err="1" smtClean="0"/>
              <a:t>problem</a:t>
            </a:r>
            <a:r>
              <a:rPr lang="es-ES_tradnl" dirty="0" smtClean="0"/>
              <a:t> </a:t>
            </a:r>
            <a:r>
              <a:rPr lang="es-ES_tradnl" dirty="0" err="1" smtClean="0"/>
              <a:t>many</a:t>
            </a:r>
            <a:r>
              <a:rPr lang="es-ES_tradnl" dirty="0" smtClean="0"/>
              <a:t> </a:t>
            </a:r>
            <a:r>
              <a:rPr lang="es-ES_tradnl" dirty="0" err="1" smtClean="0"/>
              <a:t>governments</a:t>
            </a:r>
            <a:r>
              <a:rPr lang="es-ES_tradnl" dirty="0" smtClean="0"/>
              <a:t> </a:t>
            </a:r>
            <a:r>
              <a:rPr lang="es-ES_tradnl" dirty="0" err="1" smtClean="0"/>
              <a:t>face</a:t>
            </a:r>
            <a:r>
              <a:rPr lang="es-ES_tradnl" dirty="0" smtClean="0"/>
              <a:t>: </a:t>
            </a:r>
            <a:r>
              <a:rPr lang="es-ES_tradnl" dirty="0" err="1" smtClean="0"/>
              <a:t>how</a:t>
            </a:r>
            <a:r>
              <a:rPr lang="es-ES_tradnl" dirty="0" smtClean="0"/>
              <a:t> to </a:t>
            </a:r>
            <a:r>
              <a:rPr lang="es-ES_tradnl" dirty="0" err="1" smtClean="0"/>
              <a:t>widely</a:t>
            </a:r>
            <a:r>
              <a:rPr lang="es-ES_tradnl" dirty="0" smtClean="0"/>
              <a:t> and </a:t>
            </a:r>
            <a:r>
              <a:rPr lang="es-ES_tradnl" dirty="0" err="1" smtClean="0"/>
              <a:t>effectively</a:t>
            </a:r>
            <a:r>
              <a:rPr lang="es-ES_tradnl" dirty="0" smtClean="0"/>
              <a:t> </a:t>
            </a:r>
            <a:r>
              <a:rPr lang="es-ES_tradnl" dirty="0" err="1" smtClean="0"/>
              <a:t>disseminate</a:t>
            </a:r>
            <a:r>
              <a:rPr lang="es-ES_tradnl" dirty="0" smtClean="0"/>
              <a:t> </a:t>
            </a:r>
            <a:r>
              <a:rPr lang="es-ES_tradnl" dirty="0" err="1" smtClean="0"/>
              <a:t>the</a:t>
            </a:r>
            <a:r>
              <a:rPr lang="es-ES_tradnl" dirty="0" smtClean="0"/>
              <a:t> </a:t>
            </a:r>
            <a:r>
              <a:rPr lang="es-ES_tradnl" dirty="0" err="1" smtClean="0"/>
              <a:t>wealth</a:t>
            </a:r>
            <a:r>
              <a:rPr lang="es-ES_tradnl" dirty="0" smtClean="0"/>
              <a:t> of data </a:t>
            </a:r>
            <a:r>
              <a:rPr lang="es-ES_tradnl" dirty="0" err="1" smtClean="0"/>
              <a:t>they</a:t>
            </a:r>
            <a:r>
              <a:rPr lang="es-ES_tradnl" dirty="0" smtClean="0"/>
              <a:t> </a:t>
            </a:r>
            <a:r>
              <a:rPr lang="es-ES_tradnl" dirty="0" err="1" smtClean="0"/>
              <a:t>have</a:t>
            </a:r>
            <a:r>
              <a:rPr lang="es-ES_tradnl" dirty="0" smtClean="0"/>
              <a:t> in a </a:t>
            </a:r>
            <a:r>
              <a:rPr lang="es-ES_tradnl" dirty="0" err="1" smtClean="0"/>
              <a:t>way</a:t>
            </a:r>
            <a:r>
              <a:rPr lang="es-ES_tradnl" dirty="0" smtClean="0"/>
              <a:t> </a:t>
            </a:r>
            <a:r>
              <a:rPr lang="es-ES_tradnl" dirty="0" err="1" smtClean="0"/>
              <a:t>that</a:t>
            </a:r>
            <a:r>
              <a:rPr lang="es-ES_tradnl" dirty="0" smtClean="0"/>
              <a:t> </a:t>
            </a:r>
            <a:r>
              <a:rPr lang="es-ES_tradnl" dirty="0" err="1" smtClean="0"/>
              <a:t>is</a:t>
            </a:r>
            <a:r>
              <a:rPr lang="es-ES_tradnl" dirty="0" smtClean="0"/>
              <a:t> </a:t>
            </a:r>
            <a:r>
              <a:rPr lang="es-ES_tradnl" dirty="0" err="1" smtClean="0"/>
              <a:t>accessible</a:t>
            </a:r>
            <a:r>
              <a:rPr lang="es-ES_tradnl" dirty="0" smtClean="0"/>
              <a:t> and </a:t>
            </a:r>
            <a:r>
              <a:rPr lang="es-ES_tradnl" dirty="0" err="1" smtClean="0"/>
              <a:t>useful</a:t>
            </a:r>
            <a:r>
              <a:rPr lang="es-ES_tradnl" dirty="0" smtClean="0"/>
              <a:t> to </a:t>
            </a:r>
            <a:r>
              <a:rPr lang="es-ES_tradnl" dirty="0" err="1" smtClean="0"/>
              <a:t>consumers</a:t>
            </a:r>
            <a:r>
              <a:rPr lang="es-ES_tradnl" dirty="0" smtClean="0"/>
              <a:t>.</a:t>
            </a:r>
          </a:p>
          <a:p>
            <a:pPr fontAlgn="base"/>
            <a:r>
              <a:rPr lang="es-ES_tradnl" dirty="0" err="1" smtClean="0"/>
              <a:t>The</a:t>
            </a:r>
            <a:r>
              <a:rPr lang="es-ES_tradnl" dirty="0" smtClean="0"/>
              <a:t> </a:t>
            </a:r>
            <a:r>
              <a:rPr lang="es-ES_tradnl" dirty="0" err="1" smtClean="0"/>
              <a:t>agency</a:t>
            </a:r>
            <a:r>
              <a:rPr lang="es-ES_tradnl" dirty="0" smtClean="0"/>
              <a:t> </a:t>
            </a:r>
            <a:r>
              <a:rPr lang="es-ES_tradnl" dirty="0" err="1" smtClean="0"/>
              <a:t>had</a:t>
            </a:r>
            <a:r>
              <a:rPr lang="es-ES_tradnl" dirty="0" smtClean="0"/>
              <a:t> </a:t>
            </a:r>
            <a:r>
              <a:rPr lang="es-ES_tradnl" dirty="0" err="1" smtClean="0"/>
              <a:t>been</a:t>
            </a:r>
            <a:r>
              <a:rPr lang="es-ES_tradnl" dirty="0" smtClean="0"/>
              <a:t> </a:t>
            </a:r>
            <a:r>
              <a:rPr lang="es-ES_tradnl" dirty="0" err="1" smtClean="0"/>
              <a:t>relying</a:t>
            </a:r>
            <a:r>
              <a:rPr lang="es-ES_tradnl" dirty="0" smtClean="0"/>
              <a:t> </a:t>
            </a:r>
            <a:r>
              <a:rPr lang="es-ES_tradnl" dirty="0" err="1" smtClean="0"/>
              <a:t>on</a:t>
            </a:r>
            <a:r>
              <a:rPr lang="es-ES_tradnl" dirty="0" smtClean="0"/>
              <a:t> </a:t>
            </a:r>
            <a:r>
              <a:rPr lang="es-ES_tradnl" dirty="0" err="1" smtClean="0"/>
              <a:t>the</a:t>
            </a:r>
            <a:r>
              <a:rPr lang="es-ES_tradnl" dirty="0" smtClean="0"/>
              <a:t> </a:t>
            </a:r>
            <a:r>
              <a:rPr lang="es-ES_tradnl" dirty="0" err="1" smtClean="0"/>
              <a:t>county</a:t>
            </a:r>
            <a:r>
              <a:rPr lang="es-ES_tradnl" dirty="0" smtClean="0"/>
              <a:t> </a:t>
            </a:r>
            <a:r>
              <a:rPr lang="es-ES_tradnl" dirty="0" err="1" smtClean="0"/>
              <a:t>website</a:t>
            </a:r>
            <a:r>
              <a:rPr lang="es-ES_tradnl" dirty="0" smtClean="0"/>
              <a:t> to </a:t>
            </a:r>
            <a:r>
              <a:rPr lang="es-ES_tradnl" dirty="0" err="1" smtClean="0"/>
              <a:t>make</a:t>
            </a:r>
            <a:r>
              <a:rPr lang="es-ES_tradnl" dirty="0" smtClean="0"/>
              <a:t> restaurant scores </a:t>
            </a:r>
            <a:r>
              <a:rPr lang="es-ES_tradnl" dirty="0" err="1" smtClean="0"/>
              <a:t>available</a:t>
            </a:r>
            <a:r>
              <a:rPr lang="es-ES_tradnl" dirty="0" smtClean="0"/>
              <a:t> to </a:t>
            </a:r>
            <a:r>
              <a:rPr lang="es-ES_tradnl" dirty="0" err="1" smtClean="0"/>
              <a:t>the</a:t>
            </a:r>
            <a:r>
              <a:rPr lang="es-ES_tradnl" dirty="0" smtClean="0"/>
              <a:t> </a:t>
            </a:r>
            <a:r>
              <a:rPr lang="es-ES_tradnl" dirty="0" err="1" smtClean="0"/>
              <a:t>public</a:t>
            </a:r>
            <a:r>
              <a:rPr lang="es-ES_tradnl" dirty="0" smtClean="0"/>
              <a:t>, </a:t>
            </a:r>
            <a:r>
              <a:rPr lang="es-ES_tradnl" dirty="0" err="1" smtClean="0"/>
              <a:t>but</a:t>
            </a:r>
            <a:r>
              <a:rPr lang="es-ES_tradnl" dirty="0" smtClean="0"/>
              <a:t> </a:t>
            </a:r>
            <a:r>
              <a:rPr lang="es-ES_tradnl" dirty="0" err="1" smtClean="0"/>
              <a:t>it</a:t>
            </a:r>
            <a:r>
              <a:rPr lang="es-ES_tradnl" dirty="0" smtClean="0"/>
              <a:t> </a:t>
            </a:r>
            <a:r>
              <a:rPr lang="es-ES_tradnl" dirty="0" err="1" smtClean="0"/>
              <a:t>knew</a:t>
            </a:r>
            <a:r>
              <a:rPr lang="es-ES_tradnl" dirty="0" smtClean="0"/>
              <a:t> </a:t>
            </a:r>
            <a:r>
              <a:rPr lang="es-ES_tradnl" dirty="0" err="1" smtClean="0"/>
              <a:t>that</a:t>
            </a:r>
            <a:r>
              <a:rPr lang="es-ES_tradnl" dirty="0" smtClean="0"/>
              <a:t> </a:t>
            </a:r>
            <a:r>
              <a:rPr lang="es-ES_tradnl" dirty="0" err="1" smtClean="0"/>
              <a:t>the</a:t>
            </a:r>
            <a:r>
              <a:rPr lang="es-ES_tradnl" dirty="0" smtClean="0"/>
              <a:t> </a:t>
            </a:r>
            <a:r>
              <a:rPr lang="es-ES_tradnl" dirty="0" err="1" smtClean="0"/>
              <a:t>steps</a:t>
            </a:r>
            <a:r>
              <a:rPr lang="es-ES_tradnl" dirty="0" smtClean="0"/>
              <a:t> </a:t>
            </a:r>
            <a:r>
              <a:rPr lang="es-ES_tradnl" dirty="0" err="1" smtClean="0"/>
              <a:t>required</a:t>
            </a:r>
            <a:r>
              <a:rPr lang="es-ES_tradnl" dirty="0" smtClean="0"/>
              <a:t> to </a:t>
            </a:r>
            <a:r>
              <a:rPr lang="es-ES_tradnl" dirty="0" err="1" smtClean="0"/>
              <a:t>access</a:t>
            </a:r>
            <a:r>
              <a:rPr lang="es-ES_tradnl" dirty="0" smtClean="0"/>
              <a:t> </a:t>
            </a:r>
            <a:r>
              <a:rPr lang="es-ES_tradnl" dirty="0" err="1" smtClean="0"/>
              <a:t>the</a:t>
            </a:r>
            <a:r>
              <a:rPr lang="es-ES_tradnl" dirty="0" smtClean="0"/>
              <a:t> </a:t>
            </a:r>
            <a:r>
              <a:rPr lang="es-ES_tradnl" dirty="0" err="1" smtClean="0"/>
              <a:t>information</a:t>
            </a:r>
            <a:r>
              <a:rPr lang="es-ES_tradnl" dirty="0" smtClean="0"/>
              <a:t> </a:t>
            </a:r>
            <a:r>
              <a:rPr lang="es-ES_tradnl" dirty="0" err="1" smtClean="0"/>
              <a:t>were</a:t>
            </a:r>
            <a:r>
              <a:rPr lang="es-ES_tradnl" dirty="0" smtClean="0"/>
              <a:t> </a:t>
            </a:r>
            <a:r>
              <a:rPr lang="es-ES_tradnl" dirty="0" err="1" smtClean="0"/>
              <a:t>inconvenient</a:t>
            </a:r>
            <a:r>
              <a:rPr lang="es-ES_tradnl" dirty="0" smtClean="0"/>
              <a:t> and </a:t>
            </a:r>
            <a:r>
              <a:rPr lang="es-ES_tradnl" dirty="0" err="1" smtClean="0"/>
              <a:t>cumbersome</a:t>
            </a:r>
            <a:r>
              <a:rPr lang="es-ES_tradnl" dirty="0" smtClean="0"/>
              <a:t>. So </a:t>
            </a:r>
            <a:r>
              <a:rPr lang="es-ES_tradnl" dirty="0" smtClean="0">
                <a:hlinkClick r:id="rId3"/>
              </a:rPr>
              <a:t>like several other cities and counties in recent years</a:t>
            </a:r>
            <a:r>
              <a:rPr lang="es-ES_tradnl" dirty="0" smtClean="0"/>
              <a:t>, </a:t>
            </a:r>
            <a:r>
              <a:rPr lang="es-ES_tradnl" dirty="0" err="1" smtClean="0"/>
              <a:t>it</a:t>
            </a:r>
            <a:r>
              <a:rPr lang="es-ES_tradnl" dirty="0" smtClean="0"/>
              <a:t> </a:t>
            </a:r>
            <a:r>
              <a:rPr lang="es-ES_tradnl" dirty="0" err="1" smtClean="0"/>
              <a:t>partnered</a:t>
            </a:r>
            <a:r>
              <a:rPr lang="es-ES_tradnl" dirty="0" smtClean="0"/>
              <a:t> </a:t>
            </a:r>
            <a:r>
              <a:rPr lang="es-ES_tradnl" dirty="0" err="1" smtClean="0"/>
              <a:t>with</a:t>
            </a:r>
            <a:r>
              <a:rPr lang="es-ES_tradnl" dirty="0" smtClean="0"/>
              <a:t> </a:t>
            </a:r>
            <a:r>
              <a:rPr lang="es-ES_tradnl" dirty="0" err="1" smtClean="0"/>
              <a:t>Yelp</a:t>
            </a:r>
            <a:r>
              <a:rPr lang="es-ES_tradnl" dirty="0" smtClean="0"/>
              <a:t>, </a:t>
            </a:r>
            <a:r>
              <a:rPr lang="es-ES_tradnl" dirty="0" err="1" smtClean="0"/>
              <a:t>the</a:t>
            </a:r>
            <a:r>
              <a:rPr lang="es-ES_tradnl" dirty="0" smtClean="0"/>
              <a:t> popular </a:t>
            </a:r>
            <a:r>
              <a:rPr lang="es-ES_tradnl" dirty="0" err="1" smtClean="0"/>
              <a:t>site</a:t>
            </a:r>
            <a:r>
              <a:rPr lang="es-ES_tradnl" dirty="0" smtClean="0"/>
              <a:t> </a:t>
            </a:r>
            <a:r>
              <a:rPr lang="es-ES_tradnl" dirty="0" err="1" smtClean="0"/>
              <a:t>for</a:t>
            </a:r>
            <a:r>
              <a:rPr lang="es-ES_tradnl" dirty="0" smtClean="0"/>
              <a:t> </a:t>
            </a:r>
            <a:r>
              <a:rPr lang="es-ES_tradnl" dirty="0" err="1" smtClean="0"/>
              <a:t>sharing</a:t>
            </a:r>
            <a:r>
              <a:rPr lang="es-ES_tradnl" dirty="0" smtClean="0"/>
              <a:t> </a:t>
            </a:r>
            <a:r>
              <a:rPr lang="es-ES_tradnl" dirty="0" err="1" smtClean="0"/>
              <a:t>reviews</a:t>
            </a:r>
            <a:r>
              <a:rPr lang="es-ES_tradnl" dirty="0" smtClean="0"/>
              <a:t> of local </a:t>
            </a:r>
            <a:r>
              <a:rPr lang="es-ES_tradnl" dirty="0" err="1" smtClean="0"/>
              <a:t>businesses</a:t>
            </a:r>
            <a:r>
              <a:rPr lang="es-ES_tradnl" dirty="0" smtClean="0"/>
              <a:t>, in </a:t>
            </a:r>
            <a:r>
              <a:rPr lang="es-ES_tradnl" dirty="0" err="1" smtClean="0"/>
              <a:t>this</a:t>
            </a:r>
            <a:r>
              <a:rPr lang="es-ES_tradnl" dirty="0" smtClean="0"/>
              <a:t> case to </a:t>
            </a:r>
            <a:r>
              <a:rPr lang="es-ES_tradnl" dirty="0" err="1" smtClean="0"/>
              <a:t>automatically</a:t>
            </a:r>
            <a:r>
              <a:rPr lang="es-ES_tradnl" dirty="0" smtClean="0"/>
              <a:t> </a:t>
            </a:r>
            <a:r>
              <a:rPr lang="es-ES_tradnl" dirty="0" err="1" smtClean="0"/>
              <a:t>push</a:t>
            </a:r>
            <a:r>
              <a:rPr lang="es-ES_tradnl" dirty="0" smtClean="0"/>
              <a:t> </a:t>
            </a:r>
            <a:r>
              <a:rPr lang="es-ES_tradnl" dirty="0" err="1" smtClean="0"/>
              <a:t>inspection</a:t>
            </a:r>
            <a:r>
              <a:rPr lang="es-ES_tradnl" dirty="0" smtClean="0"/>
              <a:t> scores to restaurants' </a:t>
            </a:r>
            <a:r>
              <a:rPr lang="es-ES_tradnl" dirty="0" err="1" smtClean="0"/>
              <a:t>Yelp</a:t>
            </a:r>
            <a:r>
              <a:rPr lang="es-ES_tradnl" dirty="0" smtClean="0"/>
              <a:t> </a:t>
            </a:r>
            <a:r>
              <a:rPr lang="es-ES_tradnl" dirty="0" err="1" smtClean="0"/>
              <a:t>landing</a:t>
            </a:r>
            <a:r>
              <a:rPr lang="es-ES_tradnl" dirty="0" smtClean="0"/>
              <a:t> </a:t>
            </a:r>
            <a:r>
              <a:rPr lang="es-ES_tradnl" dirty="0" err="1" smtClean="0"/>
              <a:t>pages</a:t>
            </a:r>
            <a:r>
              <a:rPr lang="es-ES_tradnl" dirty="0" smtClean="0"/>
              <a:t>. </a:t>
            </a:r>
            <a:r>
              <a:rPr lang="es-ES_tradnl" dirty="0" err="1" smtClean="0"/>
              <a:t>For</a:t>
            </a:r>
            <a:r>
              <a:rPr lang="es-ES_tradnl" dirty="0" smtClean="0"/>
              <a:t> </a:t>
            </a:r>
            <a:r>
              <a:rPr lang="es-ES_tradnl" dirty="0" err="1" smtClean="0"/>
              <a:t>the</a:t>
            </a:r>
            <a:r>
              <a:rPr lang="es-ES_tradnl" dirty="0" smtClean="0"/>
              <a:t> </a:t>
            </a:r>
            <a:r>
              <a:rPr lang="es-ES_tradnl" dirty="0" err="1" smtClean="0"/>
              <a:t>county</a:t>
            </a:r>
            <a:r>
              <a:rPr lang="es-ES_tradnl" dirty="0" smtClean="0"/>
              <a:t>, </a:t>
            </a:r>
            <a:r>
              <a:rPr lang="es-ES_tradnl" dirty="0" err="1" smtClean="0"/>
              <a:t>the</a:t>
            </a:r>
            <a:r>
              <a:rPr lang="es-ES_tradnl" dirty="0" smtClean="0"/>
              <a:t> </a:t>
            </a:r>
            <a:r>
              <a:rPr lang="es-ES_tradnl" dirty="0" err="1" smtClean="0"/>
              <a:t>only</a:t>
            </a:r>
            <a:r>
              <a:rPr lang="es-ES_tradnl" dirty="0" smtClean="0"/>
              <a:t> </a:t>
            </a:r>
            <a:r>
              <a:rPr lang="es-ES_tradnl" dirty="0" err="1" smtClean="0"/>
              <a:t>costs</a:t>
            </a:r>
            <a:r>
              <a:rPr lang="es-ES_tradnl" dirty="0" smtClean="0"/>
              <a:t> </a:t>
            </a:r>
            <a:r>
              <a:rPr lang="es-ES_tradnl" dirty="0" err="1" smtClean="0"/>
              <a:t>associated</a:t>
            </a:r>
            <a:r>
              <a:rPr lang="es-ES_tradnl" dirty="0" smtClean="0"/>
              <a:t> </a:t>
            </a:r>
            <a:r>
              <a:rPr lang="es-ES_tradnl" dirty="0" err="1" smtClean="0"/>
              <a:t>with</a:t>
            </a:r>
            <a:r>
              <a:rPr lang="es-ES_tradnl" dirty="0" smtClean="0"/>
              <a:t> </a:t>
            </a:r>
            <a:r>
              <a:rPr lang="es-ES_tradnl" dirty="0" err="1" smtClean="0"/>
              <a:t>this</a:t>
            </a:r>
            <a:r>
              <a:rPr lang="es-ES_tradnl" dirty="0" smtClean="0"/>
              <a:t> </a:t>
            </a:r>
            <a:r>
              <a:rPr lang="es-ES_tradnl" dirty="0" err="1" smtClean="0"/>
              <a:t>program</a:t>
            </a:r>
            <a:r>
              <a:rPr lang="es-ES_tradnl" dirty="0" smtClean="0"/>
              <a:t> </a:t>
            </a:r>
            <a:r>
              <a:rPr lang="es-ES_tradnl" dirty="0" err="1" smtClean="0"/>
              <a:t>were</a:t>
            </a:r>
            <a:r>
              <a:rPr lang="es-ES_tradnl" dirty="0" smtClean="0"/>
              <a:t> </a:t>
            </a:r>
            <a:r>
              <a:rPr lang="es-ES_tradnl" dirty="0" err="1" smtClean="0"/>
              <a:t>the</a:t>
            </a:r>
            <a:r>
              <a:rPr lang="es-ES_tradnl" dirty="0" smtClean="0"/>
              <a:t> </a:t>
            </a:r>
            <a:r>
              <a:rPr lang="es-ES_tradnl" dirty="0" err="1" smtClean="0"/>
              <a:t>minimal</a:t>
            </a:r>
            <a:r>
              <a:rPr lang="es-ES_tradnl" dirty="0" smtClean="0"/>
              <a:t> staff </a:t>
            </a:r>
            <a:r>
              <a:rPr lang="es-ES_tradnl" dirty="0" err="1" smtClean="0"/>
              <a:t>hours</a:t>
            </a:r>
            <a:r>
              <a:rPr lang="es-ES_tradnl" dirty="0" smtClean="0"/>
              <a:t> </a:t>
            </a:r>
            <a:r>
              <a:rPr lang="es-ES_tradnl" dirty="0" err="1" smtClean="0"/>
              <a:t>required</a:t>
            </a:r>
            <a:r>
              <a:rPr lang="es-ES_tradnl" dirty="0" smtClean="0"/>
              <a:t> to set up data </a:t>
            </a:r>
            <a:r>
              <a:rPr lang="es-ES_tradnl" dirty="0" err="1" smtClean="0"/>
              <a:t>communication</a:t>
            </a:r>
            <a:r>
              <a:rPr lang="es-ES_tradnl" dirty="0" smtClean="0"/>
              <a:t> </a:t>
            </a:r>
            <a:r>
              <a:rPr lang="es-ES_tradnl" dirty="0" err="1" smtClean="0"/>
              <a:t>with</a:t>
            </a:r>
            <a:r>
              <a:rPr lang="es-ES_tradnl" dirty="0" smtClean="0"/>
              <a:t> </a:t>
            </a:r>
            <a:r>
              <a:rPr lang="es-ES_tradnl" dirty="0" err="1" smtClean="0"/>
              <a:t>Yelp's</a:t>
            </a:r>
            <a:r>
              <a:rPr lang="es-ES_tradnl" dirty="0" smtClean="0"/>
              <a:t> servers.</a:t>
            </a:r>
          </a:p>
          <a:p>
            <a:pPr fontAlgn="base"/>
            <a:endParaRPr lang="es-ES_tradnl" dirty="0" smtClean="0"/>
          </a:p>
          <a:p>
            <a:r>
              <a:rPr lang="es-ES_tradnl" sz="1200" b="0" i="0" kern="1200" dirty="0" err="1" smtClean="0">
                <a:solidFill>
                  <a:schemeClr val="tx1"/>
                </a:solidFill>
                <a:effectLst/>
                <a:latin typeface="+mn-lt"/>
                <a:ea typeface="+mn-ea"/>
                <a:cs typeface="+mn-cs"/>
              </a:rPr>
              <a:t>Considering</a:t>
            </a:r>
            <a:r>
              <a:rPr lang="es-ES_tradnl" sz="1200" b="0" i="0" kern="1200" dirty="0" smtClean="0">
                <a:solidFill>
                  <a:schemeClr val="tx1"/>
                </a:solidFill>
                <a:effectLst/>
                <a:latin typeface="+mn-lt"/>
                <a:ea typeface="+mn-ea"/>
                <a:cs typeface="+mn-cs"/>
              </a:rPr>
              <a:t> La Palma </a:t>
            </a:r>
            <a:r>
              <a:rPr lang="es-ES_tradnl" sz="1200" b="0" i="0" kern="1200" dirty="0" err="1" smtClean="0">
                <a:solidFill>
                  <a:schemeClr val="tx1"/>
                </a:solidFill>
                <a:effectLst/>
                <a:latin typeface="+mn-lt"/>
                <a:ea typeface="+mn-ea"/>
                <a:cs typeface="+mn-cs"/>
              </a:rPr>
              <a:t>Mexicatessen</a:t>
            </a:r>
            <a:r>
              <a:rPr lang="es-ES_tradnl" sz="1200" b="0" i="0" kern="1200" dirty="0" smtClean="0">
                <a:solidFill>
                  <a:schemeClr val="tx1"/>
                </a:solidFill>
                <a:effectLst/>
                <a:latin typeface="+mn-lt"/>
                <a:ea typeface="+mn-ea"/>
                <a:cs typeface="+mn-cs"/>
              </a:rPr>
              <a:t> in </a:t>
            </a:r>
            <a:r>
              <a:rPr lang="es-ES_tradnl" sz="1200" b="0" i="0" kern="1200" dirty="0" err="1" smtClean="0">
                <a:solidFill>
                  <a:schemeClr val="tx1"/>
                </a:solidFill>
                <a:effectLst/>
                <a:latin typeface="+mn-lt"/>
                <a:ea typeface="+mn-ea"/>
                <a:cs typeface="+mn-cs"/>
              </a:rPr>
              <a:t>the</a:t>
            </a:r>
            <a:r>
              <a:rPr lang="es-ES_tradnl" sz="1200" b="0" i="0" kern="1200" dirty="0" smtClean="0">
                <a:solidFill>
                  <a:schemeClr val="tx1"/>
                </a:solidFill>
                <a:effectLst/>
                <a:latin typeface="+mn-lt"/>
                <a:ea typeface="+mn-ea"/>
                <a:cs typeface="+mn-cs"/>
              </a:rPr>
              <a:t> </a:t>
            </a:r>
            <a:r>
              <a:rPr lang="es-ES_tradnl" sz="1200" b="0" i="0" kern="1200" dirty="0" err="1" smtClean="0">
                <a:solidFill>
                  <a:schemeClr val="tx1"/>
                </a:solidFill>
                <a:effectLst/>
                <a:latin typeface="+mn-lt"/>
                <a:ea typeface="+mn-ea"/>
                <a:cs typeface="+mn-cs"/>
              </a:rPr>
              <a:t>Mission</a:t>
            </a:r>
            <a:r>
              <a:rPr lang="es-ES_tradnl" sz="1200" b="0" i="0" kern="1200" dirty="0" smtClean="0">
                <a:solidFill>
                  <a:schemeClr val="tx1"/>
                </a:solidFill>
                <a:effectLst/>
                <a:latin typeface="+mn-lt"/>
                <a:ea typeface="+mn-ea"/>
                <a:cs typeface="+mn-cs"/>
              </a:rPr>
              <a:t>? </a:t>
            </a:r>
            <a:r>
              <a:rPr lang="es-ES_tradnl" sz="1200" b="0" i="0" kern="1200" dirty="0" err="1" smtClean="0">
                <a:solidFill>
                  <a:schemeClr val="tx1"/>
                </a:solidFill>
                <a:effectLst/>
                <a:latin typeface="+mn-lt"/>
                <a:ea typeface="+mn-ea"/>
                <a:cs typeface="+mn-cs"/>
              </a:rPr>
              <a:t>It’s</a:t>
            </a:r>
            <a:r>
              <a:rPr lang="es-ES_tradnl" sz="1200" b="0" i="0" kern="1200" dirty="0" smtClean="0">
                <a:solidFill>
                  <a:schemeClr val="tx1"/>
                </a:solidFill>
                <a:effectLst/>
                <a:latin typeface="+mn-lt"/>
                <a:ea typeface="+mn-ea"/>
                <a:cs typeface="+mn-cs"/>
              </a:rPr>
              <a:t> </a:t>
            </a:r>
            <a:r>
              <a:rPr lang="es-ES_tradnl" sz="1200" b="0" i="0" kern="1200" dirty="0" err="1" smtClean="0">
                <a:solidFill>
                  <a:schemeClr val="tx1"/>
                </a:solidFill>
                <a:effectLst/>
                <a:latin typeface="+mn-lt"/>
                <a:ea typeface="+mn-ea"/>
                <a:cs typeface="+mn-cs"/>
              </a:rPr>
              <a:t>got</a:t>
            </a:r>
            <a:r>
              <a:rPr lang="es-ES_tradnl" sz="1200" b="0" i="0" kern="1200" dirty="0" smtClean="0">
                <a:solidFill>
                  <a:schemeClr val="tx1"/>
                </a:solidFill>
                <a:effectLst/>
                <a:latin typeface="+mn-lt"/>
                <a:ea typeface="+mn-ea"/>
                <a:cs typeface="+mn-cs"/>
              </a:rPr>
              <a:t> </a:t>
            </a:r>
            <a:r>
              <a:rPr lang="es-ES_tradnl" sz="1200" b="0" i="0" kern="1200" dirty="0" err="1" smtClean="0">
                <a:solidFill>
                  <a:schemeClr val="tx1"/>
                </a:solidFill>
                <a:effectLst/>
                <a:latin typeface="+mn-lt"/>
                <a:ea typeface="+mn-ea"/>
                <a:cs typeface="+mn-cs"/>
              </a:rPr>
              <a:t>four</a:t>
            </a:r>
            <a:r>
              <a:rPr lang="es-ES_tradnl" sz="1200" b="0" i="0" kern="1200" dirty="0" smtClean="0">
                <a:solidFill>
                  <a:schemeClr val="tx1"/>
                </a:solidFill>
                <a:effectLst/>
                <a:latin typeface="+mn-lt"/>
                <a:ea typeface="+mn-ea"/>
                <a:cs typeface="+mn-cs"/>
              </a:rPr>
              <a:t> and a </a:t>
            </a:r>
            <a:r>
              <a:rPr lang="es-ES_tradnl" sz="1200" b="0" i="0" kern="1200" dirty="0" err="1" smtClean="0">
                <a:solidFill>
                  <a:schemeClr val="tx1"/>
                </a:solidFill>
                <a:effectLst/>
                <a:latin typeface="+mn-lt"/>
                <a:ea typeface="+mn-ea"/>
                <a:cs typeface="+mn-cs"/>
              </a:rPr>
              <a:t>half</a:t>
            </a:r>
            <a:r>
              <a:rPr lang="es-ES_tradnl" sz="1200" b="0" i="0" kern="1200" dirty="0" smtClean="0">
                <a:solidFill>
                  <a:schemeClr val="tx1"/>
                </a:solidFill>
                <a:effectLst/>
                <a:latin typeface="+mn-lt"/>
                <a:ea typeface="+mn-ea"/>
                <a:cs typeface="+mn-cs"/>
              </a:rPr>
              <a:t> </a:t>
            </a:r>
            <a:r>
              <a:rPr lang="es-ES_tradnl" sz="1200" b="0" i="0" kern="1200" dirty="0" err="1" smtClean="0">
                <a:solidFill>
                  <a:schemeClr val="tx1"/>
                </a:solidFill>
                <a:effectLst/>
                <a:latin typeface="+mn-lt"/>
                <a:ea typeface="+mn-ea"/>
                <a:cs typeface="+mn-cs"/>
              </a:rPr>
              <a:t>stars</a:t>
            </a:r>
            <a:r>
              <a:rPr lang="es-ES_tradnl" sz="1200" b="0" i="0" kern="1200" dirty="0" smtClean="0">
                <a:solidFill>
                  <a:schemeClr val="tx1"/>
                </a:solidFill>
                <a:effectLst/>
                <a:latin typeface="+mn-lt"/>
                <a:ea typeface="+mn-ea"/>
                <a:cs typeface="+mn-cs"/>
              </a:rPr>
              <a:t>; </a:t>
            </a:r>
            <a:r>
              <a:rPr lang="es-ES_tradnl" sz="1200" b="0" i="0" kern="1200" dirty="0" err="1" smtClean="0">
                <a:solidFill>
                  <a:schemeClr val="tx1"/>
                </a:solidFill>
                <a:effectLst/>
                <a:latin typeface="+mn-lt"/>
                <a:ea typeface="+mn-ea"/>
                <a:cs typeface="+mn-cs"/>
              </a:rPr>
              <a:t>the</a:t>
            </a:r>
            <a:r>
              <a:rPr lang="es-ES_tradnl" sz="1200" b="0" i="0" kern="1200" dirty="0" smtClean="0">
                <a:solidFill>
                  <a:schemeClr val="tx1"/>
                </a:solidFill>
                <a:effectLst/>
                <a:latin typeface="+mn-lt"/>
                <a:ea typeface="+mn-ea"/>
                <a:cs typeface="+mn-cs"/>
              </a:rPr>
              <a:t> chile verde </a:t>
            </a:r>
            <a:r>
              <a:rPr lang="es-ES_tradnl" sz="1200" b="0" i="0" kern="1200" dirty="0" err="1" smtClean="0">
                <a:solidFill>
                  <a:schemeClr val="tx1"/>
                </a:solidFill>
                <a:effectLst/>
                <a:latin typeface="+mn-lt"/>
                <a:ea typeface="+mn-ea"/>
                <a:cs typeface="+mn-cs"/>
              </a:rPr>
              <a:t>is</a:t>
            </a:r>
            <a:r>
              <a:rPr lang="es-ES_tradnl" sz="1200" b="0" i="0" kern="1200" dirty="0" smtClean="0">
                <a:solidFill>
                  <a:schemeClr val="tx1"/>
                </a:solidFill>
                <a:effectLst/>
                <a:latin typeface="+mn-lt"/>
                <a:ea typeface="+mn-ea"/>
                <a:cs typeface="+mn-cs"/>
              </a:rPr>
              <a:t> </a:t>
            </a:r>
            <a:r>
              <a:rPr lang="es-ES_tradnl" sz="1200" b="0" i="0" kern="1200" dirty="0" err="1" smtClean="0">
                <a:solidFill>
                  <a:schemeClr val="tx1"/>
                </a:solidFill>
                <a:effectLst/>
                <a:latin typeface="+mn-lt"/>
                <a:ea typeface="+mn-ea"/>
                <a:cs typeface="+mn-cs"/>
              </a:rPr>
              <a:t>apparently</a:t>
            </a:r>
            <a:r>
              <a:rPr lang="es-ES_tradnl" sz="1200" b="0" i="0" kern="1200" dirty="0" smtClean="0">
                <a:solidFill>
                  <a:schemeClr val="tx1"/>
                </a:solidFill>
                <a:effectLst/>
                <a:latin typeface="+mn-lt"/>
                <a:ea typeface="+mn-ea"/>
                <a:cs typeface="+mn-cs"/>
              </a:rPr>
              <a:t> </a:t>
            </a:r>
            <a:r>
              <a:rPr lang="es-ES_tradnl" sz="1200" b="0" i="0" kern="1200" dirty="0" err="1" smtClean="0">
                <a:solidFill>
                  <a:schemeClr val="tx1"/>
                </a:solidFill>
                <a:effectLst/>
                <a:latin typeface="+mn-lt"/>
                <a:ea typeface="+mn-ea"/>
                <a:cs typeface="+mn-cs"/>
              </a:rPr>
              <a:t>excellent</a:t>
            </a:r>
            <a:r>
              <a:rPr lang="es-ES_tradnl" sz="1200" b="0" i="0" kern="1200" dirty="0" smtClean="0">
                <a:solidFill>
                  <a:schemeClr val="tx1"/>
                </a:solidFill>
                <a:effectLst/>
                <a:latin typeface="+mn-lt"/>
                <a:ea typeface="+mn-ea"/>
                <a:cs typeface="+mn-cs"/>
              </a:rPr>
              <a:t> (</a:t>
            </a:r>
            <a:r>
              <a:rPr lang="es-ES_tradnl" sz="1200" b="0" i="0" kern="1200" dirty="0" err="1" smtClean="0">
                <a:solidFill>
                  <a:schemeClr val="tx1"/>
                </a:solidFill>
                <a:effectLst/>
                <a:latin typeface="+mn-lt"/>
                <a:ea typeface="+mn-ea"/>
                <a:cs typeface="+mn-cs"/>
              </a:rPr>
              <a:t>thanks</a:t>
            </a:r>
            <a:r>
              <a:rPr lang="es-ES_tradnl" sz="1200" b="0" i="0" kern="1200" dirty="0" smtClean="0">
                <a:solidFill>
                  <a:schemeClr val="tx1"/>
                </a:solidFill>
                <a:effectLst/>
                <a:latin typeface="+mn-lt"/>
                <a:ea typeface="+mn-ea"/>
                <a:cs typeface="+mn-cs"/>
              </a:rPr>
              <a:t>, Josh K.); and as of </a:t>
            </a:r>
            <a:r>
              <a:rPr lang="es-ES_tradnl" sz="1200" b="0" i="0" kern="1200" dirty="0" err="1" smtClean="0">
                <a:solidFill>
                  <a:schemeClr val="tx1"/>
                </a:solidFill>
                <a:effectLst/>
                <a:latin typeface="+mn-lt"/>
                <a:ea typeface="+mn-ea"/>
                <a:cs typeface="+mn-cs"/>
              </a:rPr>
              <a:t>this</a:t>
            </a:r>
            <a:r>
              <a:rPr lang="es-ES_tradnl" sz="1200" b="0" i="0" kern="1200" dirty="0" smtClean="0">
                <a:solidFill>
                  <a:schemeClr val="tx1"/>
                </a:solidFill>
                <a:effectLst/>
                <a:latin typeface="+mn-lt"/>
                <a:ea typeface="+mn-ea"/>
                <a:cs typeface="+mn-cs"/>
              </a:rPr>
              <a:t> </a:t>
            </a:r>
            <a:r>
              <a:rPr lang="es-ES_tradnl" sz="1200" b="0" i="0" kern="1200" dirty="0" err="1" smtClean="0">
                <a:solidFill>
                  <a:schemeClr val="tx1"/>
                </a:solidFill>
                <a:effectLst/>
                <a:latin typeface="+mn-lt"/>
                <a:ea typeface="+mn-ea"/>
                <a:cs typeface="+mn-cs"/>
              </a:rPr>
              <a:t>writing</a:t>
            </a:r>
            <a:r>
              <a:rPr lang="es-ES_tradnl" sz="1200" b="0" i="0" kern="1200" dirty="0" smtClean="0">
                <a:solidFill>
                  <a:schemeClr val="tx1"/>
                </a:solidFill>
                <a:effectLst/>
                <a:latin typeface="+mn-lt"/>
                <a:ea typeface="+mn-ea"/>
                <a:cs typeface="+mn-cs"/>
              </a:rPr>
              <a:t>, </a:t>
            </a:r>
            <a:r>
              <a:rPr lang="es-ES_tradnl" sz="1200" b="0" i="0" kern="1200" dirty="0" err="1" smtClean="0">
                <a:solidFill>
                  <a:schemeClr val="tx1"/>
                </a:solidFill>
                <a:effectLst/>
                <a:latin typeface="+mn-lt"/>
                <a:ea typeface="+mn-ea"/>
                <a:cs typeface="+mn-cs"/>
              </a:rPr>
              <a:t>its</a:t>
            </a:r>
            <a:r>
              <a:rPr lang="es-ES_tradnl" sz="1200" b="0" i="0" kern="1200" dirty="0" smtClean="0">
                <a:solidFill>
                  <a:schemeClr val="tx1"/>
                </a:solidFill>
                <a:effectLst/>
                <a:latin typeface="+mn-lt"/>
                <a:ea typeface="+mn-ea"/>
                <a:cs typeface="+mn-cs"/>
              </a:rPr>
              <a:t> </a:t>
            </a:r>
            <a:r>
              <a:rPr lang="es-ES_tradnl" sz="1200" b="0" i="0" kern="1200" dirty="0" err="1" smtClean="0">
                <a:solidFill>
                  <a:schemeClr val="tx1"/>
                </a:solidFill>
                <a:effectLst/>
                <a:latin typeface="+mn-lt"/>
                <a:ea typeface="+mn-ea"/>
                <a:cs typeface="+mn-cs"/>
              </a:rPr>
              <a:t>most</a:t>
            </a:r>
            <a:r>
              <a:rPr lang="es-ES_tradnl" sz="1200" b="0" i="0" kern="1200" dirty="0" smtClean="0">
                <a:solidFill>
                  <a:schemeClr val="tx1"/>
                </a:solidFill>
                <a:effectLst/>
                <a:latin typeface="+mn-lt"/>
                <a:ea typeface="+mn-ea"/>
                <a:cs typeface="+mn-cs"/>
              </a:rPr>
              <a:t> </a:t>
            </a:r>
            <a:r>
              <a:rPr lang="es-ES_tradnl" sz="1200" b="0" i="0" kern="1200" dirty="0" err="1" smtClean="0">
                <a:solidFill>
                  <a:schemeClr val="tx1"/>
                </a:solidFill>
                <a:effectLst/>
                <a:latin typeface="+mn-lt"/>
                <a:ea typeface="+mn-ea"/>
                <a:cs typeface="+mn-cs"/>
              </a:rPr>
              <a:t>recent</a:t>
            </a:r>
            <a:r>
              <a:rPr lang="es-ES_tradnl" sz="1200" b="0" i="0" kern="1200" dirty="0" smtClean="0">
                <a:solidFill>
                  <a:schemeClr val="tx1"/>
                </a:solidFill>
                <a:effectLst/>
                <a:latin typeface="+mn-lt"/>
                <a:ea typeface="+mn-ea"/>
                <a:cs typeface="+mn-cs"/>
              </a:rPr>
              <a:t> </a:t>
            </a:r>
            <a:r>
              <a:rPr lang="es-ES_tradnl" sz="1200" b="0" i="0" kern="1200" dirty="0" err="1" smtClean="0">
                <a:solidFill>
                  <a:schemeClr val="tx1"/>
                </a:solidFill>
                <a:effectLst/>
                <a:latin typeface="+mn-lt"/>
                <a:ea typeface="+mn-ea"/>
                <a:cs typeface="+mn-cs"/>
              </a:rPr>
              <a:t>health</a:t>
            </a:r>
            <a:r>
              <a:rPr lang="es-ES_tradnl" sz="1200" b="0" i="0" kern="1200" dirty="0" smtClean="0">
                <a:solidFill>
                  <a:schemeClr val="tx1"/>
                </a:solidFill>
                <a:effectLst/>
                <a:latin typeface="+mn-lt"/>
                <a:ea typeface="+mn-ea"/>
                <a:cs typeface="+mn-cs"/>
              </a:rPr>
              <a:t> score </a:t>
            </a:r>
            <a:r>
              <a:rPr lang="es-ES_tradnl" sz="1200" b="0" i="0" kern="1200" dirty="0" err="1" smtClean="0">
                <a:solidFill>
                  <a:schemeClr val="tx1"/>
                </a:solidFill>
                <a:effectLst/>
                <a:latin typeface="+mn-lt"/>
                <a:ea typeface="+mn-ea"/>
                <a:cs typeface="+mn-cs"/>
              </a:rPr>
              <a:t>is</a:t>
            </a:r>
            <a:r>
              <a:rPr lang="es-ES_tradnl" sz="1200" b="0" i="0" kern="1200" dirty="0" smtClean="0">
                <a:solidFill>
                  <a:schemeClr val="tx1"/>
                </a:solidFill>
                <a:effectLst/>
                <a:latin typeface="+mn-lt"/>
                <a:ea typeface="+mn-ea"/>
                <a:cs typeface="+mn-cs"/>
              </a:rPr>
              <a:t> 81 </a:t>
            </a:r>
            <a:r>
              <a:rPr lang="es-ES_tradnl" sz="1200" b="0" i="0" kern="1200" dirty="0" err="1" smtClean="0">
                <a:solidFill>
                  <a:schemeClr val="tx1"/>
                </a:solidFill>
                <a:effectLst/>
                <a:latin typeface="+mn-lt"/>
                <a:ea typeface="+mn-ea"/>
                <a:cs typeface="+mn-cs"/>
              </a:rPr>
              <a:t>out</a:t>
            </a:r>
            <a:r>
              <a:rPr lang="es-ES_tradnl" sz="1200" b="0" i="0" kern="1200" dirty="0" smtClean="0">
                <a:solidFill>
                  <a:schemeClr val="tx1"/>
                </a:solidFill>
                <a:effectLst/>
                <a:latin typeface="+mn-lt"/>
                <a:ea typeface="+mn-ea"/>
                <a:cs typeface="+mn-cs"/>
              </a:rPr>
              <a:t> of 100, </a:t>
            </a:r>
            <a:r>
              <a:rPr lang="es-ES_tradnl" sz="1200" b="0" i="0" kern="1200" dirty="0" err="1" smtClean="0">
                <a:solidFill>
                  <a:schemeClr val="tx1"/>
                </a:solidFill>
                <a:effectLst/>
                <a:latin typeface="+mn-lt"/>
                <a:ea typeface="+mn-ea"/>
                <a:cs typeface="+mn-cs"/>
              </a:rPr>
              <a:t>with</a:t>
            </a:r>
            <a:r>
              <a:rPr lang="es-ES_tradnl" sz="1200" b="0" i="0" kern="1200" dirty="0" smtClean="0">
                <a:solidFill>
                  <a:schemeClr val="tx1"/>
                </a:solidFill>
                <a:effectLst/>
                <a:latin typeface="+mn-lt"/>
                <a:ea typeface="+mn-ea"/>
                <a:cs typeface="+mn-cs"/>
              </a:rPr>
              <a:t> </a:t>
            </a:r>
            <a:r>
              <a:rPr lang="es-ES_tradnl" sz="1200" b="0" i="0" kern="1200" dirty="0" err="1" smtClean="0">
                <a:solidFill>
                  <a:schemeClr val="tx1"/>
                </a:solidFill>
                <a:effectLst/>
                <a:latin typeface="+mn-lt"/>
                <a:ea typeface="+mn-ea"/>
                <a:cs typeface="+mn-cs"/>
              </a:rPr>
              <a:t>inspectors</a:t>
            </a:r>
            <a:r>
              <a:rPr lang="es-ES_tradnl" sz="1200" b="0" i="0" kern="1200" dirty="0" smtClean="0">
                <a:solidFill>
                  <a:schemeClr val="tx1"/>
                </a:solidFill>
                <a:effectLst/>
                <a:latin typeface="+mn-lt"/>
                <a:ea typeface="+mn-ea"/>
                <a:cs typeface="+mn-cs"/>
              </a:rPr>
              <a:t> </a:t>
            </a:r>
            <a:r>
              <a:rPr lang="es-ES_tradnl" sz="1200" b="0" i="0" kern="1200" dirty="0" err="1" smtClean="0">
                <a:solidFill>
                  <a:schemeClr val="tx1"/>
                </a:solidFill>
                <a:effectLst/>
                <a:latin typeface="+mn-lt"/>
                <a:ea typeface="+mn-ea"/>
                <a:cs typeface="+mn-cs"/>
              </a:rPr>
              <a:t>noting</a:t>
            </a:r>
            <a:r>
              <a:rPr lang="es-ES_tradnl" sz="1200" b="0" i="0" kern="1200" dirty="0" smtClean="0">
                <a:solidFill>
                  <a:schemeClr val="tx1"/>
                </a:solidFill>
                <a:effectLst/>
                <a:latin typeface="+mn-lt"/>
                <a:ea typeface="+mn-ea"/>
                <a:cs typeface="+mn-cs"/>
              </a:rPr>
              <a:t>, </a:t>
            </a:r>
            <a:r>
              <a:rPr lang="es-ES_tradnl" sz="1200" b="0" i="0" kern="1200" dirty="0" err="1" smtClean="0">
                <a:solidFill>
                  <a:schemeClr val="tx1"/>
                </a:solidFill>
                <a:effectLst/>
                <a:latin typeface="+mn-lt"/>
                <a:ea typeface="+mn-ea"/>
                <a:cs typeface="+mn-cs"/>
              </a:rPr>
              <a:t>among</a:t>
            </a:r>
            <a:r>
              <a:rPr lang="es-ES_tradnl" sz="1200" b="0" i="0" kern="1200" dirty="0" smtClean="0">
                <a:solidFill>
                  <a:schemeClr val="tx1"/>
                </a:solidFill>
                <a:effectLst/>
                <a:latin typeface="+mn-lt"/>
                <a:ea typeface="+mn-ea"/>
                <a:cs typeface="+mn-cs"/>
              </a:rPr>
              <a:t> </a:t>
            </a:r>
            <a:r>
              <a:rPr lang="es-ES_tradnl" sz="1200" b="0" i="0" kern="1200" dirty="0" err="1" smtClean="0">
                <a:solidFill>
                  <a:schemeClr val="tx1"/>
                </a:solidFill>
                <a:effectLst/>
                <a:latin typeface="+mn-lt"/>
                <a:ea typeface="+mn-ea"/>
                <a:cs typeface="+mn-cs"/>
              </a:rPr>
              <a:t>other</a:t>
            </a:r>
            <a:r>
              <a:rPr lang="es-ES_tradnl" sz="1200" b="0" i="0" kern="1200" dirty="0" smtClean="0">
                <a:solidFill>
                  <a:schemeClr val="tx1"/>
                </a:solidFill>
                <a:effectLst/>
                <a:latin typeface="+mn-lt"/>
                <a:ea typeface="+mn-ea"/>
                <a:cs typeface="+mn-cs"/>
              </a:rPr>
              <a:t> </a:t>
            </a:r>
            <a:r>
              <a:rPr lang="es-ES_tradnl" sz="1200" b="0" i="0" kern="1200" dirty="0" err="1" smtClean="0">
                <a:solidFill>
                  <a:schemeClr val="tx1"/>
                </a:solidFill>
                <a:effectLst/>
                <a:latin typeface="+mn-lt"/>
                <a:ea typeface="+mn-ea"/>
                <a:cs typeface="+mn-cs"/>
              </a:rPr>
              <a:t>violations</a:t>
            </a:r>
            <a:r>
              <a:rPr lang="es-ES_tradnl" sz="1200" b="0" i="0" kern="1200" dirty="0" smtClean="0">
                <a:solidFill>
                  <a:schemeClr val="tx1"/>
                </a:solidFill>
                <a:effectLst/>
                <a:latin typeface="+mn-lt"/>
                <a:ea typeface="+mn-ea"/>
                <a:cs typeface="+mn-cs"/>
              </a:rPr>
              <a:t>, a “</a:t>
            </a:r>
            <a:r>
              <a:rPr lang="es-ES_tradnl" sz="1200" b="0" i="0" kern="1200" dirty="0" err="1" smtClean="0">
                <a:solidFill>
                  <a:schemeClr val="tx1"/>
                </a:solidFill>
                <a:effectLst/>
                <a:latin typeface="+mn-lt"/>
                <a:ea typeface="+mn-ea"/>
                <a:cs typeface="+mn-cs"/>
              </a:rPr>
              <a:t>moderate</a:t>
            </a:r>
            <a:r>
              <a:rPr lang="es-ES_tradnl" sz="1200" b="0" i="0" kern="1200" dirty="0" smtClean="0">
                <a:solidFill>
                  <a:schemeClr val="tx1"/>
                </a:solidFill>
                <a:effectLst/>
                <a:latin typeface="+mn-lt"/>
                <a:ea typeface="+mn-ea"/>
                <a:cs typeface="+mn-cs"/>
              </a:rPr>
              <a:t> </a:t>
            </a:r>
            <a:r>
              <a:rPr lang="es-ES_tradnl" sz="1200" b="0" i="0" kern="1200" dirty="0" err="1" smtClean="0">
                <a:solidFill>
                  <a:schemeClr val="tx1"/>
                </a:solidFill>
                <a:effectLst/>
                <a:latin typeface="+mn-lt"/>
                <a:ea typeface="+mn-ea"/>
                <a:cs typeface="+mn-cs"/>
              </a:rPr>
              <a:t>risk</a:t>
            </a:r>
            <a:r>
              <a:rPr lang="es-ES_tradnl" sz="1200" b="0" i="0" kern="1200" dirty="0" smtClean="0">
                <a:solidFill>
                  <a:schemeClr val="tx1"/>
                </a:solidFill>
                <a:effectLst/>
                <a:latin typeface="+mn-lt"/>
                <a:ea typeface="+mn-ea"/>
                <a:cs typeface="+mn-cs"/>
              </a:rPr>
              <a:t> of </a:t>
            </a:r>
            <a:r>
              <a:rPr lang="es-ES_tradnl" sz="1200" b="0" i="0" kern="1200" dirty="0" err="1" smtClean="0">
                <a:solidFill>
                  <a:schemeClr val="tx1"/>
                </a:solidFill>
                <a:effectLst/>
                <a:latin typeface="+mn-lt"/>
                <a:ea typeface="+mn-ea"/>
                <a:cs typeface="+mn-cs"/>
              </a:rPr>
              <a:t>vermin</a:t>
            </a:r>
            <a:r>
              <a:rPr lang="es-ES_tradnl" sz="1200" b="0" i="0" kern="1200" dirty="0" smtClean="0">
                <a:solidFill>
                  <a:schemeClr val="tx1"/>
                </a:solidFill>
                <a:effectLst/>
                <a:latin typeface="+mn-lt"/>
                <a:ea typeface="+mn-ea"/>
                <a:cs typeface="+mn-cs"/>
              </a:rPr>
              <a:t> </a:t>
            </a:r>
            <a:r>
              <a:rPr lang="es-ES_tradnl" sz="1200" b="0" i="0" kern="1200" dirty="0" err="1" smtClean="0">
                <a:solidFill>
                  <a:schemeClr val="tx1"/>
                </a:solidFill>
                <a:effectLst/>
                <a:latin typeface="+mn-lt"/>
                <a:ea typeface="+mn-ea"/>
                <a:cs typeface="+mn-cs"/>
              </a:rPr>
              <a:t>infestation</a:t>
            </a:r>
            <a:r>
              <a:rPr lang="es-ES_tradnl" sz="1200" b="0" i="0" kern="1200" dirty="0" smtClean="0">
                <a:solidFill>
                  <a:schemeClr val="tx1"/>
                </a:solidFill>
                <a:effectLst/>
                <a:latin typeface="+mn-lt"/>
                <a:ea typeface="+mn-ea"/>
                <a:cs typeface="+mn-cs"/>
              </a:rPr>
              <a:t>” </a:t>
            </a:r>
            <a:r>
              <a:rPr lang="es-ES_tradnl" sz="1200" b="0" i="0" kern="1200" dirty="0" err="1" smtClean="0">
                <a:solidFill>
                  <a:schemeClr val="tx1"/>
                </a:solidFill>
                <a:effectLst/>
                <a:latin typeface="+mn-lt"/>
                <a:ea typeface="+mn-ea"/>
                <a:cs typeface="+mn-cs"/>
              </a:rPr>
              <a:t>on</a:t>
            </a:r>
            <a:r>
              <a:rPr lang="es-ES_tradnl" sz="1200" b="0" i="0" kern="1200" dirty="0" smtClean="0">
                <a:solidFill>
                  <a:schemeClr val="tx1"/>
                </a:solidFill>
                <a:effectLst/>
                <a:latin typeface="+mn-lt"/>
                <a:ea typeface="+mn-ea"/>
                <a:cs typeface="+mn-cs"/>
              </a:rPr>
              <a:t> June 6, 2012. More </a:t>
            </a:r>
            <a:r>
              <a:rPr lang="es-ES_tradnl" sz="1200" b="0" i="0" kern="1200" dirty="0" err="1" smtClean="0">
                <a:solidFill>
                  <a:schemeClr val="tx1"/>
                </a:solidFill>
                <a:effectLst/>
                <a:latin typeface="+mn-lt"/>
                <a:ea typeface="+mn-ea"/>
                <a:cs typeface="+mn-cs"/>
              </a:rPr>
              <a:t>than</a:t>
            </a:r>
            <a:r>
              <a:rPr lang="es-ES_tradnl" sz="1200" b="0" i="0" kern="1200" dirty="0" smtClean="0">
                <a:solidFill>
                  <a:schemeClr val="tx1"/>
                </a:solidFill>
                <a:effectLst/>
                <a:latin typeface="+mn-lt"/>
                <a:ea typeface="+mn-ea"/>
                <a:cs typeface="+mn-cs"/>
              </a:rPr>
              <a:t> a </a:t>
            </a:r>
            <a:r>
              <a:rPr lang="es-ES_tradnl" sz="1200" b="0" i="0" kern="1200" dirty="0" err="1" smtClean="0">
                <a:solidFill>
                  <a:schemeClr val="tx1"/>
                </a:solidFill>
                <a:effectLst/>
                <a:latin typeface="+mn-lt"/>
                <a:ea typeface="+mn-ea"/>
                <a:cs typeface="+mn-cs"/>
              </a:rPr>
              <a:t>dozen</a:t>
            </a:r>
            <a:r>
              <a:rPr lang="es-ES_tradnl" sz="1200" b="0" i="0" kern="1200" dirty="0" smtClean="0">
                <a:solidFill>
                  <a:schemeClr val="tx1"/>
                </a:solidFill>
                <a:effectLst/>
                <a:latin typeface="+mn-lt"/>
                <a:ea typeface="+mn-ea"/>
                <a:cs typeface="+mn-cs"/>
              </a:rPr>
              <a:t> </a:t>
            </a:r>
            <a:r>
              <a:rPr lang="es-ES_tradnl" sz="1200" b="0" i="0" kern="1200" dirty="0" err="1" smtClean="0">
                <a:solidFill>
                  <a:schemeClr val="tx1"/>
                </a:solidFill>
                <a:effectLst/>
                <a:latin typeface="+mn-lt"/>
                <a:ea typeface="+mn-ea"/>
                <a:cs typeface="+mn-cs"/>
              </a:rPr>
              <a:t>cities</a:t>
            </a:r>
            <a:r>
              <a:rPr lang="es-ES_tradnl" sz="1200" b="0" i="0" kern="1200" dirty="0" smtClean="0">
                <a:solidFill>
                  <a:schemeClr val="tx1"/>
                </a:solidFill>
                <a:effectLst/>
                <a:latin typeface="+mn-lt"/>
                <a:ea typeface="+mn-ea"/>
                <a:cs typeface="+mn-cs"/>
              </a:rPr>
              <a:t>, </a:t>
            </a:r>
            <a:r>
              <a:rPr lang="es-ES_tradnl" sz="1200" b="0" i="0" kern="1200" dirty="0" err="1" smtClean="0">
                <a:solidFill>
                  <a:schemeClr val="tx1"/>
                </a:solidFill>
                <a:effectLst/>
                <a:latin typeface="+mn-lt"/>
                <a:ea typeface="+mn-ea"/>
                <a:cs typeface="+mn-cs"/>
              </a:rPr>
              <a:t>including</a:t>
            </a:r>
            <a:r>
              <a:rPr lang="es-ES_tradnl" sz="1200" b="0" i="0" kern="1200" dirty="0" smtClean="0">
                <a:solidFill>
                  <a:schemeClr val="tx1"/>
                </a:solidFill>
                <a:effectLst/>
                <a:latin typeface="+mn-lt"/>
                <a:ea typeface="+mn-ea"/>
                <a:cs typeface="+mn-cs"/>
              </a:rPr>
              <a:t> Austin, </a:t>
            </a:r>
            <a:r>
              <a:rPr lang="es-ES_tradnl" sz="1200" b="0" i="0" kern="1200" dirty="0" err="1" smtClean="0">
                <a:solidFill>
                  <a:schemeClr val="tx1"/>
                </a:solidFill>
                <a:effectLst/>
                <a:latin typeface="+mn-lt"/>
                <a:ea typeface="+mn-ea"/>
                <a:cs typeface="+mn-cs"/>
              </a:rPr>
              <a:t>Philadelphia</a:t>
            </a:r>
            <a:r>
              <a:rPr lang="es-ES_tradnl" sz="1200" b="0" i="0" kern="1200" dirty="0" smtClean="0">
                <a:solidFill>
                  <a:schemeClr val="tx1"/>
                </a:solidFill>
                <a:effectLst/>
                <a:latin typeface="+mn-lt"/>
                <a:ea typeface="+mn-ea"/>
                <a:cs typeface="+mn-cs"/>
              </a:rPr>
              <a:t>, and Chicago, are </a:t>
            </a:r>
            <a:r>
              <a:rPr lang="es-ES_tradnl" sz="1200" b="0" i="0" kern="1200" dirty="0" err="1" smtClean="0">
                <a:solidFill>
                  <a:schemeClr val="tx1"/>
                </a:solidFill>
                <a:effectLst/>
                <a:latin typeface="+mn-lt"/>
                <a:ea typeface="+mn-ea"/>
                <a:cs typeface="+mn-cs"/>
              </a:rPr>
              <a:t>looking</a:t>
            </a:r>
            <a:r>
              <a:rPr lang="es-ES_tradnl" sz="1200" b="0" i="0" kern="1200" dirty="0" smtClean="0">
                <a:solidFill>
                  <a:schemeClr val="tx1"/>
                </a:solidFill>
                <a:effectLst/>
                <a:latin typeface="+mn-lt"/>
                <a:ea typeface="+mn-ea"/>
                <a:cs typeface="+mn-cs"/>
              </a:rPr>
              <a:t> at </a:t>
            </a:r>
            <a:r>
              <a:rPr lang="es-ES_tradnl" sz="1200" b="0" i="0" kern="1200" dirty="0" err="1" smtClean="0">
                <a:solidFill>
                  <a:schemeClr val="tx1"/>
                </a:solidFill>
                <a:effectLst/>
                <a:latin typeface="+mn-lt"/>
                <a:ea typeface="+mn-ea"/>
                <a:cs typeface="+mn-cs"/>
              </a:rPr>
              <a:t>following</a:t>
            </a:r>
            <a:r>
              <a:rPr lang="es-ES_tradnl" sz="1200" b="0" i="0" kern="1200" dirty="0" smtClean="0">
                <a:solidFill>
                  <a:schemeClr val="tx1"/>
                </a:solidFill>
                <a:effectLst/>
                <a:latin typeface="+mn-lt"/>
                <a:ea typeface="+mn-ea"/>
                <a:cs typeface="+mn-cs"/>
              </a:rPr>
              <a:t> San </a:t>
            </a:r>
            <a:r>
              <a:rPr lang="es-ES_tradnl" sz="1200" b="0" i="0" kern="1200" dirty="0" err="1" smtClean="0">
                <a:solidFill>
                  <a:schemeClr val="tx1"/>
                </a:solidFill>
                <a:effectLst/>
                <a:latin typeface="+mn-lt"/>
                <a:ea typeface="+mn-ea"/>
                <a:cs typeface="+mn-cs"/>
              </a:rPr>
              <a:t>Francisco’s</a:t>
            </a:r>
            <a:r>
              <a:rPr lang="es-ES_tradnl" sz="1200" b="0" i="0" kern="1200" dirty="0" smtClean="0">
                <a:solidFill>
                  <a:schemeClr val="tx1"/>
                </a:solidFill>
                <a:effectLst/>
                <a:latin typeface="+mn-lt"/>
                <a:ea typeface="+mn-ea"/>
                <a:cs typeface="+mn-cs"/>
              </a:rPr>
              <a:t> lead, </a:t>
            </a:r>
            <a:r>
              <a:rPr lang="es-ES_tradnl" sz="1200" b="0" i="0" kern="1200" dirty="0" err="1" smtClean="0">
                <a:solidFill>
                  <a:schemeClr val="tx1"/>
                </a:solidFill>
                <a:effectLst/>
                <a:latin typeface="+mn-lt"/>
                <a:ea typeface="+mn-ea"/>
                <a:cs typeface="+mn-cs"/>
              </a:rPr>
              <a:t>some</a:t>
            </a:r>
            <a:r>
              <a:rPr lang="es-ES_tradnl" sz="1200" b="0" i="0" kern="1200" dirty="0" smtClean="0">
                <a:solidFill>
                  <a:schemeClr val="tx1"/>
                </a:solidFill>
                <a:effectLst/>
                <a:latin typeface="+mn-lt"/>
                <a:ea typeface="+mn-ea"/>
                <a:cs typeface="+mn-cs"/>
              </a:rPr>
              <a:t> as </a:t>
            </a:r>
            <a:r>
              <a:rPr lang="es-ES_tradnl" sz="1200" b="0" i="0" kern="1200" dirty="0" err="1" smtClean="0">
                <a:solidFill>
                  <a:schemeClr val="tx1"/>
                </a:solidFill>
                <a:effectLst/>
                <a:latin typeface="+mn-lt"/>
                <a:ea typeface="+mn-ea"/>
                <a:cs typeface="+mn-cs"/>
              </a:rPr>
              <a:t>soon</a:t>
            </a:r>
            <a:r>
              <a:rPr lang="es-ES_tradnl" sz="1200" b="0" i="0" kern="1200" dirty="0" smtClean="0">
                <a:solidFill>
                  <a:schemeClr val="tx1"/>
                </a:solidFill>
                <a:effectLst/>
                <a:latin typeface="+mn-lt"/>
                <a:ea typeface="+mn-ea"/>
                <a:cs typeface="+mn-cs"/>
              </a:rPr>
              <a:t> as </a:t>
            </a:r>
            <a:r>
              <a:rPr lang="es-ES_tradnl" sz="1200" b="0" i="0" kern="1200" dirty="0" err="1" smtClean="0">
                <a:solidFill>
                  <a:schemeClr val="tx1"/>
                </a:solidFill>
                <a:effectLst/>
                <a:latin typeface="+mn-lt"/>
                <a:ea typeface="+mn-ea"/>
                <a:cs typeface="+mn-cs"/>
              </a:rPr>
              <a:t>this</a:t>
            </a:r>
            <a:r>
              <a:rPr lang="es-ES_tradnl" sz="1200" b="0" i="0" kern="1200" dirty="0" smtClean="0">
                <a:solidFill>
                  <a:schemeClr val="tx1"/>
                </a:solidFill>
                <a:effectLst/>
                <a:latin typeface="+mn-lt"/>
                <a:ea typeface="+mn-ea"/>
                <a:cs typeface="+mn-cs"/>
              </a:rPr>
              <a:t> </a:t>
            </a:r>
            <a:r>
              <a:rPr lang="es-ES_tradnl" sz="1200" b="0" i="0" kern="1200" dirty="0" err="1" smtClean="0">
                <a:solidFill>
                  <a:schemeClr val="tx1"/>
                </a:solidFill>
                <a:effectLst/>
                <a:latin typeface="+mn-lt"/>
                <a:ea typeface="+mn-ea"/>
                <a:cs typeface="+mn-cs"/>
              </a:rPr>
              <a:t>year</a:t>
            </a:r>
            <a:r>
              <a:rPr lang="es-ES_tradnl" sz="1200" b="0" i="0" kern="1200" dirty="0" smtClean="0">
                <a:solidFill>
                  <a:schemeClr val="tx1"/>
                </a:solidFill>
                <a:effectLst/>
                <a:latin typeface="+mn-lt"/>
                <a:ea typeface="+mn-ea"/>
                <a:cs typeface="+mn-cs"/>
              </a:rPr>
              <a:t>.</a:t>
            </a:r>
          </a:p>
          <a:p>
            <a:r>
              <a:rPr lang="es-ES_tradnl" sz="1200" b="0" i="0" kern="1200" dirty="0" err="1" smtClean="0">
                <a:solidFill>
                  <a:schemeClr val="tx1"/>
                </a:solidFill>
                <a:effectLst/>
                <a:latin typeface="+mn-lt"/>
                <a:ea typeface="+mn-ea"/>
                <a:cs typeface="+mn-cs"/>
              </a:rPr>
              <a:t>Information</a:t>
            </a:r>
            <a:r>
              <a:rPr lang="es-ES_tradnl" sz="1200" b="0" i="0" kern="1200" dirty="0" smtClean="0">
                <a:solidFill>
                  <a:schemeClr val="tx1"/>
                </a:solidFill>
                <a:effectLst/>
                <a:latin typeface="+mn-lt"/>
                <a:ea typeface="+mn-ea"/>
                <a:cs typeface="+mn-cs"/>
              </a:rPr>
              <a:t> </a:t>
            </a:r>
            <a:r>
              <a:rPr lang="es-ES_tradnl" sz="1200" b="0" i="0" kern="1200" dirty="0" err="1" smtClean="0">
                <a:solidFill>
                  <a:schemeClr val="tx1"/>
                </a:solidFill>
                <a:effectLst/>
                <a:latin typeface="+mn-lt"/>
                <a:ea typeface="+mn-ea"/>
                <a:cs typeface="+mn-cs"/>
              </a:rPr>
              <a:t>like</a:t>
            </a:r>
            <a:r>
              <a:rPr lang="es-ES_tradnl" sz="1200" b="0" i="0" kern="1200" dirty="0" smtClean="0">
                <a:solidFill>
                  <a:schemeClr val="tx1"/>
                </a:solidFill>
                <a:effectLst/>
                <a:latin typeface="+mn-lt"/>
                <a:ea typeface="+mn-ea"/>
                <a:cs typeface="+mn-cs"/>
              </a:rPr>
              <a:t> </a:t>
            </a:r>
            <a:r>
              <a:rPr lang="es-ES_tradnl" sz="1200" b="0" i="0" kern="1200" dirty="0" err="1" smtClean="0">
                <a:solidFill>
                  <a:schemeClr val="tx1"/>
                </a:solidFill>
                <a:effectLst/>
                <a:latin typeface="+mn-lt"/>
                <a:ea typeface="+mn-ea"/>
                <a:cs typeface="+mn-cs"/>
              </a:rPr>
              <a:t>this</a:t>
            </a:r>
            <a:r>
              <a:rPr lang="es-ES_tradnl" sz="1200" b="0" i="0" kern="1200" dirty="0" smtClean="0">
                <a:solidFill>
                  <a:schemeClr val="tx1"/>
                </a:solidFill>
                <a:effectLst/>
                <a:latin typeface="+mn-lt"/>
                <a:ea typeface="+mn-ea"/>
                <a:cs typeface="+mn-cs"/>
              </a:rPr>
              <a:t> </a:t>
            </a:r>
            <a:r>
              <a:rPr lang="es-ES_tradnl" sz="1200" b="0" i="0" kern="1200" dirty="0" err="1" smtClean="0">
                <a:solidFill>
                  <a:schemeClr val="tx1"/>
                </a:solidFill>
                <a:effectLst/>
                <a:latin typeface="+mn-lt"/>
                <a:ea typeface="+mn-ea"/>
                <a:cs typeface="+mn-cs"/>
              </a:rPr>
              <a:t>was</a:t>
            </a:r>
            <a:r>
              <a:rPr lang="es-ES_tradnl" sz="1200" b="0" i="0" kern="1200" dirty="0" smtClean="0">
                <a:solidFill>
                  <a:schemeClr val="tx1"/>
                </a:solidFill>
                <a:effectLst/>
                <a:latin typeface="+mn-lt"/>
                <a:ea typeface="+mn-ea"/>
                <a:cs typeface="+mn-cs"/>
              </a:rPr>
              <a:t> </a:t>
            </a:r>
            <a:r>
              <a:rPr lang="es-ES_tradnl" sz="1200" b="0" i="0" kern="1200" dirty="0" err="1" smtClean="0">
                <a:solidFill>
                  <a:schemeClr val="tx1"/>
                </a:solidFill>
                <a:effectLst/>
                <a:latin typeface="+mn-lt"/>
                <a:ea typeface="+mn-ea"/>
                <a:cs typeface="+mn-cs"/>
              </a:rPr>
              <a:t>already</a:t>
            </a:r>
            <a:r>
              <a:rPr lang="es-ES_tradnl" sz="1200" b="0" i="0" kern="1200" dirty="0" smtClean="0">
                <a:solidFill>
                  <a:schemeClr val="tx1"/>
                </a:solidFill>
                <a:effectLst/>
                <a:latin typeface="+mn-lt"/>
                <a:ea typeface="+mn-ea"/>
                <a:cs typeface="+mn-cs"/>
              </a:rPr>
              <a:t> </a:t>
            </a:r>
            <a:r>
              <a:rPr lang="es-ES_tradnl" sz="1200" b="0" i="0" kern="1200" dirty="0" err="1" smtClean="0">
                <a:solidFill>
                  <a:schemeClr val="tx1"/>
                </a:solidFill>
                <a:effectLst/>
                <a:latin typeface="+mn-lt"/>
                <a:ea typeface="+mn-ea"/>
                <a:cs typeface="+mn-cs"/>
              </a:rPr>
              <a:t>available</a:t>
            </a:r>
            <a:r>
              <a:rPr lang="es-ES_tradnl" sz="1200" b="0" i="0" kern="1200" dirty="0" smtClean="0">
                <a:solidFill>
                  <a:schemeClr val="tx1"/>
                </a:solidFill>
                <a:effectLst/>
                <a:latin typeface="+mn-lt"/>
                <a:ea typeface="+mn-ea"/>
                <a:cs typeface="+mn-cs"/>
              </a:rPr>
              <a:t> online—San Francisco has </a:t>
            </a:r>
            <a:r>
              <a:rPr lang="es-ES_tradnl" sz="1200" b="0" i="0" kern="1200" dirty="0" err="1" smtClean="0">
                <a:solidFill>
                  <a:schemeClr val="tx1"/>
                </a:solidFill>
                <a:effectLst/>
                <a:latin typeface="+mn-lt"/>
                <a:ea typeface="+mn-ea"/>
                <a:cs typeface="+mn-cs"/>
              </a:rPr>
              <a:t>been</a:t>
            </a:r>
            <a:r>
              <a:rPr lang="es-ES_tradnl" sz="1200" b="0" i="0" kern="1200" dirty="0" smtClean="0">
                <a:solidFill>
                  <a:schemeClr val="tx1"/>
                </a:solidFill>
                <a:effectLst/>
                <a:latin typeface="+mn-lt"/>
                <a:ea typeface="+mn-ea"/>
                <a:cs typeface="+mn-cs"/>
              </a:rPr>
              <a:t> </a:t>
            </a:r>
            <a:r>
              <a:rPr lang="es-ES_tradnl" sz="1200" b="0" i="0" kern="1200" dirty="0" err="1" smtClean="0">
                <a:solidFill>
                  <a:schemeClr val="tx1"/>
                </a:solidFill>
                <a:effectLst/>
                <a:latin typeface="+mn-lt"/>
                <a:ea typeface="+mn-ea"/>
                <a:cs typeface="+mn-cs"/>
              </a:rPr>
              <a:t>publishing</a:t>
            </a:r>
            <a:r>
              <a:rPr lang="es-ES_tradnl" sz="1200" b="0" i="0" kern="1200" dirty="0" smtClean="0">
                <a:solidFill>
                  <a:schemeClr val="tx1"/>
                </a:solidFill>
                <a:effectLst/>
                <a:latin typeface="+mn-lt"/>
                <a:ea typeface="+mn-ea"/>
                <a:cs typeface="+mn-cs"/>
              </a:rPr>
              <a:t> </a:t>
            </a:r>
            <a:r>
              <a:rPr lang="es-ES_tradnl" sz="1200" b="0" i="0" kern="1200" dirty="0" err="1" smtClean="0">
                <a:solidFill>
                  <a:schemeClr val="tx1"/>
                </a:solidFill>
                <a:effectLst/>
                <a:latin typeface="+mn-lt"/>
                <a:ea typeface="+mn-ea"/>
                <a:cs typeface="+mn-cs"/>
              </a:rPr>
              <a:t>health-inspection</a:t>
            </a:r>
            <a:r>
              <a:rPr lang="es-ES_tradnl" sz="1200" b="0" i="0" kern="1200" dirty="0" smtClean="0">
                <a:solidFill>
                  <a:schemeClr val="tx1"/>
                </a:solidFill>
                <a:effectLst/>
                <a:latin typeface="+mn-lt"/>
                <a:ea typeface="+mn-ea"/>
                <a:cs typeface="+mn-cs"/>
              </a:rPr>
              <a:t> scores </a:t>
            </a:r>
            <a:r>
              <a:rPr lang="es-ES_tradnl" sz="1200" b="0" i="0" kern="1200" dirty="0" err="1" smtClean="0">
                <a:solidFill>
                  <a:schemeClr val="tx1"/>
                </a:solidFill>
                <a:effectLst/>
                <a:latin typeface="+mn-lt"/>
                <a:ea typeface="+mn-ea"/>
                <a:cs typeface="+mn-cs"/>
              </a:rPr>
              <a:t>on</a:t>
            </a:r>
            <a:r>
              <a:rPr lang="es-ES_tradnl" sz="1200" b="0" i="0" kern="1200" dirty="0" smtClean="0">
                <a:solidFill>
                  <a:schemeClr val="tx1"/>
                </a:solidFill>
                <a:effectLst/>
                <a:latin typeface="+mn-lt"/>
                <a:ea typeface="+mn-ea"/>
                <a:cs typeface="+mn-cs"/>
              </a:rPr>
              <a:t> a </a:t>
            </a:r>
            <a:r>
              <a:rPr lang="es-ES_tradnl" sz="1200" b="0" i="0" kern="1200" dirty="0" err="1" smtClean="0">
                <a:solidFill>
                  <a:schemeClr val="tx1"/>
                </a:solidFill>
                <a:effectLst/>
                <a:latin typeface="+mn-lt"/>
                <a:ea typeface="+mn-ea"/>
                <a:cs typeface="+mn-cs"/>
              </a:rPr>
              <a:t>drab</a:t>
            </a:r>
            <a:r>
              <a:rPr lang="es-ES_tradnl" sz="1200" b="0" i="0" kern="1200" dirty="0" smtClean="0">
                <a:solidFill>
                  <a:schemeClr val="tx1"/>
                </a:solidFill>
                <a:effectLst/>
                <a:latin typeface="+mn-lt"/>
                <a:ea typeface="+mn-ea"/>
                <a:cs typeface="+mn-cs"/>
              </a:rPr>
              <a:t> </a:t>
            </a:r>
            <a:r>
              <a:rPr lang="es-ES_tradnl" sz="1200" b="0" i="0" kern="1200" dirty="0" err="1" smtClean="0">
                <a:solidFill>
                  <a:schemeClr val="tx1"/>
                </a:solidFill>
                <a:effectLst/>
                <a:latin typeface="+mn-lt"/>
                <a:ea typeface="+mn-ea"/>
                <a:cs typeface="+mn-cs"/>
              </a:rPr>
              <a:t>government</a:t>
            </a:r>
            <a:r>
              <a:rPr lang="es-ES_tradnl" sz="1200" b="0" i="0" kern="1200" dirty="0" smtClean="0">
                <a:solidFill>
                  <a:schemeClr val="tx1"/>
                </a:solidFill>
                <a:effectLst/>
                <a:latin typeface="+mn-lt"/>
                <a:ea typeface="+mn-ea"/>
                <a:cs typeface="+mn-cs"/>
              </a:rPr>
              <a:t> Web </a:t>
            </a:r>
            <a:r>
              <a:rPr lang="es-ES_tradnl" sz="1200" b="0" i="0" kern="1200" dirty="0" err="1" smtClean="0">
                <a:solidFill>
                  <a:schemeClr val="tx1"/>
                </a:solidFill>
                <a:effectLst/>
                <a:latin typeface="+mn-lt"/>
                <a:ea typeface="+mn-ea"/>
                <a:cs typeface="+mn-cs"/>
              </a:rPr>
              <a:t>site</a:t>
            </a:r>
            <a:r>
              <a:rPr lang="es-ES_tradnl" sz="1200" b="0" i="0" kern="1200" dirty="0" smtClean="0">
                <a:solidFill>
                  <a:schemeClr val="tx1"/>
                </a:solidFill>
                <a:effectLst/>
                <a:latin typeface="+mn-lt"/>
                <a:ea typeface="+mn-ea"/>
                <a:cs typeface="+mn-cs"/>
              </a:rPr>
              <a:t> </a:t>
            </a:r>
            <a:r>
              <a:rPr lang="es-ES_tradnl" sz="1200" b="0" i="0" kern="1200" dirty="0" err="1" smtClean="0">
                <a:solidFill>
                  <a:schemeClr val="tx1"/>
                </a:solidFill>
                <a:effectLst/>
                <a:latin typeface="+mn-lt"/>
                <a:ea typeface="+mn-ea"/>
                <a:cs typeface="+mn-cs"/>
              </a:rPr>
              <a:t>since</a:t>
            </a:r>
            <a:r>
              <a:rPr lang="es-ES_tradnl" sz="1200" b="0" i="0" kern="1200" dirty="0" smtClean="0">
                <a:solidFill>
                  <a:schemeClr val="tx1"/>
                </a:solidFill>
                <a:effectLst/>
                <a:latin typeface="+mn-lt"/>
                <a:ea typeface="+mn-ea"/>
                <a:cs typeface="+mn-cs"/>
              </a:rPr>
              <a:t> 2007, </a:t>
            </a:r>
            <a:r>
              <a:rPr lang="es-ES_tradnl" sz="1200" b="0" i="0" kern="1200" dirty="0" err="1" smtClean="0">
                <a:solidFill>
                  <a:schemeClr val="tx1"/>
                </a:solidFill>
                <a:effectLst/>
                <a:latin typeface="+mn-lt"/>
                <a:ea typeface="+mn-ea"/>
                <a:cs typeface="+mn-cs"/>
              </a:rPr>
              <a:t>while</a:t>
            </a:r>
            <a:r>
              <a:rPr lang="es-ES_tradnl" sz="1200" b="0" i="0" kern="1200" dirty="0" smtClean="0">
                <a:solidFill>
                  <a:schemeClr val="tx1"/>
                </a:solidFill>
                <a:effectLst/>
                <a:latin typeface="+mn-lt"/>
                <a:ea typeface="+mn-ea"/>
                <a:cs typeface="+mn-cs"/>
              </a:rPr>
              <a:t> New York City has </a:t>
            </a:r>
            <a:r>
              <a:rPr lang="es-ES_tradnl" sz="1200" b="0" i="0" kern="1200" dirty="0" err="1" smtClean="0">
                <a:solidFill>
                  <a:schemeClr val="tx1"/>
                </a:solidFill>
                <a:effectLst/>
                <a:latin typeface="+mn-lt"/>
                <a:ea typeface="+mn-ea"/>
                <a:cs typeface="+mn-cs"/>
              </a:rPr>
              <a:t>its</a:t>
            </a:r>
            <a:r>
              <a:rPr lang="es-ES_tradnl" sz="1200" b="0" i="0" kern="1200" dirty="0" smtClean="0">
                <a:solidFill>
                  <a:schemeClr val="tx1"/>
                </a:solidFill>
                <a:effectLst/>
                <a:latin typeface="+mn-lt"/>
                <a:ea typeface="+mn-ea"/>
                <a:cs typeface="+mn-cs"/>
              </a:rPr>
              <a:t> </a:t>
            </a:r>
            <a:r>
              <a:rPr lang="es-ES_tradnl" sz="1200" b="0" i="0" kern="1200" dirty="0" err="1" smtClean="0">
                <a:solidFill>
                  <a:schemeClr val="tx1"/>
                </a:solidFill>
                <a:effectLst/>
                <a:latin typeface="+mn-lt"/>
                <a:ea typeface="+mn-ea"/>
                <a:cs typeface="+mn-cs"/>
              </a:rPr>
              <a:t>own</a:t>
            </a:r>
            <a:r>
              <a:rPr lang="es-ES_tradnl" sz="1200" b="0" i="0" kern="1200" dirty="0" smtClean="0">
                <a:solidFill>
                  <a:schemeClr val="tx1"/>
                </a:solidFill>
                <a:effectLst/>
                <a:latin typeface="+mn-lt"/>
                <a:ea typeface="+mn-ea"/>
                <a:cs typeface="+mn-cs"/>
              </a:rPr>
              <a:t> app, </a:t>
            </a:r>
            <a:r>
              <a:rPr lang="es-ES_tradnl" sz="1200" b="0" i="0" kern="1200" dirty="0" err="1" smtClean="0">
                <a:solidFill>
                  <a:schemeClr val="tx1"/>
                </a:solidFill>
                <a:effectLst/>
                <a:latin typeface="+mn-lt"/>
                <a:ea typeface="+mn-ea"/>
                <a:cs typeface="+mn-cs"/>
              </a:rPr>
              <a:t>called</a:t>
            </a:r>
            <a:r>
              <a:rPr lang="es-ES_tradnl" sz="1200" b="0" i="0" kern="1200" dirty="0" smtClean="0">
                <a:solidFill>
                  <a:schemeClr val="tx1"/>
                </a:solidFill>
                <a:effectLst/>
                <a:latin typeface="+mn-lt"/>
                <a:ea typeface="+mn-ea"/>
                <a:cs typeface="+mn-cs"/>
              </a:rPr>
              <a:t> </a:t>
            </a:r>
            <a:r>
              <a:rPr lang="es-ES_tradnl" sz="1200" b="0" i="0" kern="1200" dirty="0" err="1" smtClean="0">
                <a:solidFill>
                  <a:schemeClr val="tx1"/>
                </a:solidFill>
                <a:effectLst/>
                <a:latin typeface="+mn-lt"/>
                <a:ea typeface="+mn-ea"/>
                <a:cs typeface="+mn-cs"/>
              </a:rPr>
              <a:t>ABCEats</a:t>
            </a:r>
            <a:r>
              <a:rPr lang="es-ES_tradnl" sz="1200" b="0" i="0" kern="1200" dirty="0" smtClean="0">
                <a:solidFill>
                  <a:schemeClr val="tx1"/>
                </a:solidFill>
                <a:effectLst/>
                <a:latin typeface="+mn-lt"/>
                <a:ea typeface="+mn-ea"/>
                <a:cs typeface="+mn-cs"/>
              </a:rPr>
              <a:t>. </a:t>
            </a:r>
            <a:r>
              <a:rPr lang="es-ES_tradnl" sz="1200" b="0" i="0" kern="1200" dirty="0" err="1" smtClean="0">
                <a:solidFill>
                  <a:schemeClr val="tx1"/>
                </a:solidFill>
                <a:effectLst/>
                <a:latin typeface="+mn-lt"/>
                <a:ea typeface="+mn-ea"/>
                <a:cs typeface="+mn-cs"/>
              </a:rPr>
              <a:t>Not</a:t>
            </a:r>
            <a:r>
              <a:rPr lang="es-ES_tradnl" sz="1200" b="0" i="0" kern="1200" dirty="0" smtClean="0">
                <a:solidFill>
                  <a:schemeClr val="tx1"/>
                </a:solidFill>
                <a:effectLst/>
                <a:latin typeface="+mn-lt"/>
                <a:ea typeface="+mn-ea"/>
                <a:cs typeface="+mn-cs"/>
              </a:rPr>
              <a:t> </a:t>
            </a:r>
            <a:r>
              <a:rPr lang="es-ES_tradnl" sz="1200" b="0" i="0" kern="1200" dirty="0" err="1" smtClean="0">
                <a:solidFill>
                  <a:schemeClr val="tx1"/>
                </a:solidFill>
                <a:effectLst/>
                <a:latin typeface="+mn-lt"/>
                <a:ea typeface="+mn-ea"/>
                <a:cs typeface="+mn-cs"/>
              </a:rPr>
              <a:t>surprisingly</a:t>
            </a:r>
            <a:r>
              <a:rPr lang="es-ES_tradnl" sz="1200" b="0" i="0" kern="1200" dirty="0" smtClean="0">
                <a:solidFill>
                  <a:schemeClr val="tx1"/>
                </a:solidFill>
                <a:effectLst/>
                <a:latin typeface="+mn-lt"/>
                <a:ea typeface="+mn-ea"/>
                <a:cs typeface="+mn-cs"/>
              </a:rPr>
              <a:t>, </a:t>
            </a:r>
            <a:r>
              <a:rPr lang="es-ES_tradnl" sz="1200" b="0" i="0" kern="1200" dirty="0" err="1" smtClean="0">
                <a:solidFill>
                  <a:schemeClr val="tx1"/>
                </a:solidFill>
                <a:effectLst/>
                <a:latin typeface="+mn-lt"/>
                <a:ea typeface="+mn-ea"/>
                <a:cs typeface="+mn-cs"/>
              </a:rPr>
              <a:t>diners</a:t>
            </a:r>
            <a:r>
              <a:rPr lang="es-ES_tradnl" sz="1200" b="0" i="0" kern="1200" dirty="0" smtClean="0">
                <a:solidFill>
                  <a:schemeClr val="tx1"/>
                </a:solidFill>
                <a:effectLst/>
                <a:latin typeface="+mn-lt"/>
                <a:ea typeface="+mn-ea"/>
                <a:cs typeface="+mn-cs"/>
              </a:rPr>
              <a:t> </a:t>
            </a:r>
            <a:r>
              <a:rPr lang="es-ES_tradnl" sz="1200" b="0" i="0" kern="1200" dirty="0" err="1" smtClean="0">
                <a:solidFill>
                  <a:schemeClr val="tx1"/>
                </a:solidFill>
                <a:effectLst/>
                <a:latin typeface="+mn-lt"/>
                <a:ea typeface="+mn-ea"/>
                <a:cs typeface="+mn-cs"/>
              </a:rPr>
              <a:t>don’t</a:t>
            </a:r>
            <a:r>
              <a:rPr lang="es-ES_tradnl" sz="1200" b="0" i="0" kern="1200" dirty="0" smtClean="0">
                <a:solidFill>
                  <a:schemeClr val="tx1"/>
                </a:solidFill>
                <a:effectLst/>
                <a:latin typeface="+mn-lt"/>
                <a:ea typeface="+mn-ea"/>
                <a:cs typeface="+mn-cs"/>
              </a:rPr>
              <a:t> </a:t>
            </a:r>
            <a:r>
              <a:rPr lang="es-ES_tradnl" sz="1200" b="0" i="0" kern="1200" dirty="0" err="1" smtClean="0">
                <a:solidFill>
                  <a:schemeClr val="tx1"/>
                </a:solidFill>
                <a:effectLst/>
                <a:latin typeface="+mn-lt"/>
                <a:ea typeface="+mn-ea"/>
                <a:cs typeface="+mn-cs"/>
              </a:rPr>
              <a:t>seem</a:t>
            </a:r>
            <a:r>
              <a:rPr lang="es-ES_tradnl" sz="1200" b="0" i="0" kern="1200" dirty="0" smtClean="0">
                <a:solidFill>
                  <a:schemeClr val="tx1"/>
                </a:solidFill>
                <a:effectLst/>
                <a:latin typeface="+mn-lt"/>
                <a:ea typeface="+mn-ea"/>
                <a:cs typeface="+mn-cs"/>
              </a:rPr>
              <a:t> to be </a:t>
            </a:r>
            <a:r>
              <a:rPr lang="es-ES_tradnl" sz="1200" b="0" i="0" kern="1200" dirty="0" err="1" smtClean="0">
                <a:solidFill>
                  <a:schemeClr val="tx1"/>
                </a:solidFill>
                <a:effectLst/>
                <a:latin typeface="+mn-lt"/>
                <a:ea typeface="+mn-ea"/>
                <a:cs typeface="+mn-cs"/>
              </a:rPr>
              <a:t>going</a:t>
            </a:r>
            <a:r>
              <a:rPr lang="es-ES_tradnl" sz="1200" b="0" i="0" kern="1200" dirty="0" smtClean="0">
                <a:solidFill>
                  <a:schemeClr val="tx1"/>
                </a:solidFill>
                <a:effectLst/>
                <a:latin typeface="+mn-lt"/>
                <a:ea typeface="+mn-ea"/>
                <a:cs typeface="+mn-cs"/>
              </a:rPr>
              <a:t> </a:t>
            </a:r>
            <a:r>
              <a:rPr lang="es-ES_tradnl" sz="1200" b="0" i="0" kern="1200" dirty="0" err="1" smtClean="0">
                <a:solidFill>
                  <a:schemeClr val="tx1"/>
                </a:solidFill>
                <a:effectLst/>
                <a:latin typeface="+mn-lt"/>
                <a:ea typeface="+mn-ea"/>
                <a:cs typeface="+mn-cs"/>
              </a:rPr>
              <a:t>out</a:t>
            </a:r>
            <a:r>
              <a:rPr lang="es-ES_tradnl" sz="1200" b="0" i="0" kern="1200" dirty="0" smtClean="0">
                <a:solidFill>
                  <a:schemeClr val="tx1"/>
                </a:solidFill>
                <a:effectLst/>
                <a:latin typeface="+mn-lt"/>
                <a:ea typeface="+mn-ea"/>
                <a:cs typeface="+mn-cs"/>
              </a:rPr>
              <a:t> of </a:t>
            </a:r>
            <a:r>
              <a:rPr lang="es-ES_tradnl" sz="1200" b="0" i="0" kern="1200" dirty="0" err="1" smtClean="0">
                <a:solidFill>
                  <a:schemeClr val="tx1"/>
                </a:solidFill>
                <a:effectLst/>
                <a:latin typeface="+mn-lt"/>
                <a:ea typeface="+mn-ea"/>
                <a:cs typeface="+mn-cs"/>
              </a:rPr>
              <a:t>their</a:t>
            </a:r>
            <a:r>
              <a:rPr lang="es-ES_tradnl" sz="1200" b="0" i="0" kern="1200" dirty="0" smtClean="0">
                <a:solidFill>
                  <a:schemeClr val="tx1"/>
                </a:solidFill>
                <a:effectLst/>
                <a:latin typeface="+mn-lt"/>
                <a:ea typeface="+mn-ea"/>
                <a:cs typeface="+mn-cs"/>
              </a:rPr>
              <a:t> </a:t>
            </a:r>
            <a:r>
              <a:rPr lang="es-ES_tradnl" sz="1200" b="0" i="0" kern="1200" dirty="0" err="1" smtClean="0">
                <a:solidFill>
                  <a:schemeClr val="tx1"/>
                </a:solidFill>
                <a:effectLst/>
                <a:latin typeface="+mn-lt"/>
                <a:ea typeface="+mn-ea"/>
                <a:cs typeface="+mn-cs"/>
              </a:rPr>
              <a:t>way</a:t>
            </a:r>
            <a:r>
              <a:rPr lang="es-ES_tradnl" sz="1200" b="0" i="0" kern="1200" dirty="0" smtClean="0">
                <a:solidFill>
                  <a:schemeClr val="tx1"/>
                </a:solidFill>
                <a:effectLst/>
                <a:latin typeface="+mn-lt"/>
                <a:ea typeface="+mn-ea"/>
                <a:cs typeface="+mn-cs"/>
              </a:rPr>
              <a:t> to look up </a:t>
            </a:r>
            <a:r>
              <a:rPr lang="es-ES_tradnl" sz="1200" b="0" i="0" kern="1200" dirty="0" err="1" smtClean="0">
                <a:solidFill>
                  <a:schemeClr val="tx1"/>
                </a:solidFill>
                <a:effectLst/>
                <a:latin typeface="+mn-lt"/>
                <a:ea typeface="+mn-ea"/>
                <a:cs typeface="+mn-cs"/>
              </a:rPr>
              <a:t>the</a:t>
            </a:r>
            <a:r>
              <a:rPr lang="es-ES_tradnl" sz="1200" b="0" i="0" kern="1200" dirty="0" smtClean="0">
                <a:solidFill>
                  <a:schemeClr val="tx1"/>
                </a:solidFill>
                <a:effectLst/>
                <a:latin typeface="+mn-lt"/>
                <a:ea typeface="+mn-ea"/>
                <a:cs typeface="+mn-cs"/>
              </a:rPr>
              <a:t> data. </a:t>
            </a:r>
            <a:r>
              <a:rPr lang="es-ES_tradnl" sz="1200" b="0" i="0" kern="1200" dirty="0" err="1" smtClean="0">
                <a:solidFill>
                  <a:schemeClr val="tx1"/>
                </a:solidFill>
                <a:effectLst/>
                <a:latin typeface="+mn-lt"/>
                <a:ea typeface="+mn-ea"/>
                <a:cs typeface="+mn-cs"/>
              </a:rPr>
              <a:t>But</a:t>
            </a:r>
            <a:r>
              <a:rPr lang="es-ES_tradnl" sz="1200" b="0" i="0" kern="1200" dirty="0" smtClean="0">
                <a:solidFill>
                  <a:schemeClr val="tx1"/>
                </a:solidFill>
                <a:effectLst/>
                <a:latin typeface="+mn-lt"/>
                <a:ea typeface="+mn-ea"/>
                <a:cs typeface="+mn-cs"/>
              </a:rPr>
              <a:t> </a:t>
            </a:r>
            <a:r>
              <a:rPr lang="es-ES_tradnl" sz="1200" b="0" i="0" kern="1200" dirty="0" err="1" smtClean="0">
                <a:solidFill>
                  <a:schemeClr val="tx1"/>
                </a:solidFill>
                <a:effectLst/>
                <a:latin typeface="+mn-lt"/>
                <a:ea typeface="+mn-ea"/>
                <a:cs typeface="+mn-cs"/>
              </a:rPr>
              <a:t>when</a:t>
            </a:r>
            <a:r>
              <a:rPr lang="es-ES_tradnl" sz="1200" b="0" i="0" kern="1200" dirty="0" smtClean="0">
                <a:solidFill>
                  <a:schemeClr val="tx1"/>
                </a:solidFill>
                <a:effectLst/>
                <a:latin typeface="+mn-lt"/>
                <a:ea typeface="+mn-ea"/>
                <a:cs typeface="+mn-cs"/>
              </a:rPr>
              <a:t> </a:t>
            </a:r>
            <a:r>
              <a:rPr lang="es-ES_tradnl" sz="1200" b="0" i="0" kern="1200" dirty="0" err="1" smtClean="0">
                <a:solidFill>
                  <a:schemeClr val="tx1"/>
                </a:solidFill>
                <a:effectLst/>
                <a:latin typeface="+mn-lt"/>
                <a:ea typeface="+mn-ea"/>
                <a:cs typeface="+mn-cs"/>
              </a:rPr>
              <a:t>cities</a:t>
            </a:r>
            <a:r>
              <a:rPr lang="es-ES_tradnl" sz="1200" b="0" i="0" kern="1200" dirty="0" smtClean="0">
                <a:solidFill>
                  <a:schemeClr val="tx1"/>
                </a:solidFill>
                <a:effectLst/>
                <a:latin typeface="+mn-lt"/>
                <a:ea typeface="+mn-ea"/>
                <a:cs typeface="+mn-cs"/>
              </a:rPr>
              <a:t> </a:t>
            </a:r>
            <a:r>
              <a:rPr lang="es-ES_tradnl" sz="1200" b="0" i="0" kern="1200" dirty="0" err="1" smtClean="0">
                <a:solidFill>
                  <a:schemeClr val="tx1"/>
                </a:solidFill>
                <a:effectLst/>
                <a:latin typeface="+mn-lt"/>
                <a:ea typeface="+mn-ea"/>
                <a:cs typeface="+mn-cs"/>
              </a:rPr>
              <a:t>make</a:t>
            </a:r>
            <a:r>
              <a:rPr lang="es-ES_tradnl" sz="1200" b="0" i="0" kern="1200" dirty="0" smtClean="0">
                <a:solidFill>
                  <a:schemeClr val="tx1"/>
                </a:solidFill>
                <a:effectLst/>
                <a:latin typeface="+mn-lt"/>
                <a:ea typeface="+mn-ea"/>
                <a:cs typeface="+mn-cs"/>
              </a:rPr>
              <a:t> </a:t>
            </a:r>
            <a:r>
              <a:rPr lang="es-ES_tradnl" sz="1200" b="0" i="0" kern="1200" dirty="0" err="1" smtClean="0">
                <a:solidFill>
                  <a:schemeClr val="tx1"/>
                </a:solidFill>
                <a:effectLst/>
                <a:latin typeface="+mn-lt"/>
                <a:ea typeface="+mn-ea"/>
                <a:cs typeface="+mn-cs"/>
              </a:rPr>
              <a:t>information</a:t>
            </a:r>
            <a:r>
              <a:rPr lang="es-ES_tradnl" sz="1200" b="0" i="0" kern="1200" dirty="0" smtClean="0">
                <a:solidFill>
                  <a:schemeClr val="tx1"/>
                </a:solidFill>
                <a:effectLst/>
                <a:latin typeface="+mn-lt"/>
                <a:ea typeface="+mn-ea"/>
                <a:cs typeface="+mn-cs"/>
              </a:rPr>
              <a:t> </a:t>
            </a:r>
            <a:r>
              <a:rPr lang="es-ES_tradnl" sz="1200" b="0" i="0" kern="1200" dirty="0" err="1" smtClean="0">
                <a:solidFill>
                  <a:schemeClr val="tx1"/>
                </a:solidFill>
                <a:effectLst/>
                <a:latin typeface="+mn-lt"/>
                <a:ea typeface="+mn-ea"/>
                <a:cs typeface="+mn-cs"/>
              </a:rPr>
              <a:t>that’s</a:t>
            </a:r>
            <a:r>
              <a:rPr lang="es-ES_tradnl" sz="1200" b="0" i="0" kern="1200" dirty="0" smtClean="0">
                <a:solidFill>
                  <a:schemeClr val="tx1"/>
                </a:solidFill>
                <a:effectLst/>
                <a:latin typeface="+mn-lt"/>
                <a:ea typeface="+mn-ea"/>
                <a:cs typeface="+mn-cs"/>
              </a:rPr>
              <a:t> </a:t>
            </a:r>
            <a:r>
              <a:rPr lang="es-ES_tradnl" sz="1200" b="0" i="0" kern="1200" dirty="0" err="1" smtClean="0">
                <a:solidFill>
                  <a:schemeClr val="tx1"/>
                </a:solidFill>
                <a:effectLst/>
                <a:latin typeface="+mn-lt"/>
                <a:ea typeface="+mn-ea"/>
                <a:cs typeface="+mn-cs"/>
              </a:rPr>
              <a:t>already</a:t>
            </a:r>
            <a:r>
              <a:rPr lang="es-ES_tradnl" sz="1200" b="0" i="0" kern="1200" dirty="0" smtClean="0">
                <a:solidFill>
                  <a:schemeClr val="tx1"/>
                </a:solidFill>
                <a:effectLst/>
                <a:latin typeface="+mn-lt"/>
                <a:ea typeface="+mn-ea"/>
                <a:cs typeface="+mn-cs"/>
              </a:rPr>
              <a:t> </a:t>
            </a:r>
            <a:r>
              <a:rPr lang="es-ES_tradnl" sz="1200" b="0" i="0" kern="1200" dirty="0" err="1" smtClean="0">
                <a:solidFill>
                  <a:schemeClr val="tx1"/>
                </a:solidFill>
                <a:effectLst/>
                <a:latin typeface="+mn-lt"/>
                <a:ea typeface="+mn-ea"/>
                <a:cs typeface="+mn-cs"/>
              </a:rPr>
              <a:t>technically</a:t>
            </a:r>
            <a:r>
              <a:rPr lang="es-ES_tradnl" sz="1200" b="0" i="0" kern="1200" dirty="0" smtClean="0">
                <a:solidFill>
                  <a:schemeClr val="tx1"/>
                </a:solidFill>
                <a:effectLst/>
                <a:latin typeface="+mn-lt"/>
                <a:ea typeface="+mn-ea"/>
                <a:cs typeface="+mn-cs"/>
              </a:rPr>
              <a:t> </a:t>
            </a:r>
            <a:r>
              <a:rPr lang="es-ES_tradnl" sz="1200" b="0" i="0" kern="1200" dirty="0" err="1" smtClean="0">
                <a:solidFill>
                  <a:schemeClr val="tx1"/>
                </a:solidFill>
                <a:effectLst/>
                <a:latin typeface="+mn-lt"/>
                <a:ea typeface="+mn-ea"/>
                <a:cs typeface="+mn-cs"/>
              </a:rPr>
              <a:t>public</a:t>
            </a:r>
            <a:r>
              <a:rPr lang="es-ES_tradnl" sz="1200" b="0" i="0" kern="1200" dirty="0" smtClean="0">
                <a:solidFill>
                  <a:schemeClr val="tx1"/>
                </a:solidFill>
                <a:effectLst/>
                <a:latin typeface="+mn-lt"/>
                <a:ea typeface="+mn-ea"/>
                <a:cs typeface="+mn-cs"/>
              </a:rPr>
              <a:t> </a:t>
            </a:r>
            <a:r>
              <a:rPr lang="es-ES_tradnl" sz="1200" b="0" i="1" kern="1200" dirty="0" err="1" smtClean="0">
                <a:solidFill>
                  <a:schemeClr val="tx1"/>
                </a:solidFill>
                <a:effectLst/>
                <a:latin typeface="+mn-lt"/>
                <a:ea typeface="+mn-ea"/>
                <a:cs typeface="+mn-cs"/>
              </a:rPr>
              <a:t>really</a:t>
            </a:r>
            <a:r>
              <a:rPr lang="es-ES_tradnl" sz="1200" b="0" i="0" kern="1200" dirty="0" smtClean="0">
                <a:solidFill>
                  <a:schemeClr val="tx1"/>
                </a:solidFill>
                <a:effectLst/>
                <a:latin typeface="+mn-lt"/>
                <a:ea typeface="+mn-ea"/>
                <a:cs typeface="+mn-cs"/>
              </a:rPr>
              <a:t> </a:t>
            </a:r>
            <a:r>
              <a:rPr lang="es-ES_tradnl" sz="1200" b="0" i="0" kern="1200" dirty="0" err="1" smtClean="0">
                <a:solidFill>
                  <a:schemeClr val="tx1"/>
                </a:solidFill>
                <a:effectLst/>
                <a:latin typeface="+mn-lt"/>
                <a:ea typeface="+mn-ea"/>
                <a:cs typeface="+mn-cs"/>
              </a:rPr>
              <a:t>public</a:t>
            </a:r>
            <a:r>
              <a:rPr lang="es-ES_tradnl" sz="1200" b="0" i="0" kern="1200" dirty="0" smtClean="0">
                <a:solidFill>
                  <a:schemeClr val="tx1"/>
                </a:solidFill>
                <a:effectLst/>
                <a:latin typeface="+mn-lt"/>
                <a:ea typeface="+mn-ea"/>
                <a:cs typeface="+mn-cs"/>
              </a:rPr>
              <a:t> </a:t>
            </a:r>
            <a:r>
              <a:rPr lang="es-ES_tradnl" sz="1200" b="0" i="0" kern="1200" dirty="0" err="1" smtClean="0">
                <a:solidFill>
                  <a:schemeClr val="tx1"/>
                </a:solidFill>
                <a:effectLst/>
                <a:latin typeface="+mn-lt"/>
                <a:ea typeface="+mn-ea"/>
                <a:cs typeface="+mn-cs"/>
              </a:rPr>
              <a:t>on</a:t>
            </a:r>
            <a:r>
              <a:rPr lang="es-ES_tradnl" sz="1200" b="0" i="0" kern="1200" dirty="0" smtClean="0">
                <a:solidFill>
                  <a:schemeClr val="tx1"/>
                </a:solidFill>
                <a:effectLst/>
                <a:latin typeface="+mn-lt"/>
                <a:ea typeface="+mn-ea"/>
                <a:cs typeface="+mn-cs"/>
              </a:rPr>
              <a:t> a </a:t>
            </a:r>
            <a:r>
              <a:rPr lang="es-ES_tradnl" sz="1200" b="0" i="0" kern="1200" dirty="0" err="1" smtClean="0">
                <a:solidFill>
                  <a:schemeClr val="tx1"/>
                </a:solidFill>
                <a:effectLst/>
                <a:latin typeface="+mn-lt"/>
                <a:ea typeface="+mn-ea"/>
                <a:cs typeface="+mn-cs"/>
              </a:rPr>
              <a:t>consumer</a:t>
            </a:r>
            <a:r>
              <a:rPr lang="es-ES_tradnl" sz="1200" b="0" i="0" kern="1200" dirty="0" smtClean="0">
                <a:solidFill>
                  <a:schemeClr val="tx1"/>
                </a:solidFill>
                <a:effectLst/>
                <a:latin typeface="+mn-lt"/>
                <a:ea typeface="+mn-ea"/>
                <a:cs typeface="+mn-cs"/>
              </a:rPr>
              <a:t> </a:t>
            </a:r>
            <a:r>
              <a:rPr lang="es-ES_tradnl" sz="1200" b="0" i="0" kern="1200" dirty="0" err="1" smtClean="0">
                <a:solidFill>
                  <a:schemeClr val="tx1"/>
                </a:solidFill>
                <a:effectLst/>
                <a:latin typeface="+mn-lt"/>
                <a:ea typeface="+mn-ea"/>
                <a:cs typeface="+mn-cs"/>
              </a:rPr>
              <a:t>platform</a:t>
            </a:r>
            <a:r>
              <a:rPr lang="es-ES_tradnl" sz="1200" b="0" i="0" kern="1200" dirty="0" smtClean="0">
                <a:solidFill>
                  <a:schemeClr val="tx1"/>
                </a:solidFill>
                <a:effectLst/>
                <a:latin typeface="+mn-lt"/>
                <a:ea typeface="+mn-ea"/>
                <a:cs typeface="+mn-cs"/>
              </a:rPr>
              <a:t>, </a:t>
            </a:r>
            <a:r>
              <a:rPr lang="es-ES_tradnl" sz="1200" b="0" i="0" kern="1200" dirty="0" err="1" smtClean="0">
                <a:solidFill>
                  <a:schemeClr val="tx1"/>
                </a:solidFill>
                <a:effectLst/>
                <a:latin typeface="+mn-lt"/>
                <a:ea typeface="+mn-ea"/>
                <a:cs typeface="+mn-cs"/>
              </a:rPr>
              <a:t>it</a:t>
            </a:r>
            <a:r>
              <a:rPr lang="es-ES_tradnl" sz="1200" b="0" i="0" kern="1200" dirty="0" smtClean="0">
                <a:solidFill>
                  <a:schemeClr val="tx1"/>
                </a:solidFill>
                <a:effectLst/>
                <a:latin typeface="+mn-lt"/>
                <a:ea typeface="+mn-ea"/>
                <a:cs typeface="+mn-cs"/>
              </a:rPr>
              <a:t> </a:t>
            </a:r>
            <a:r>
              <a:rPr lang="es-ES_tradnl" sz="1200" b="0" i="0" kern="1200" dirty="0" err="1" smtClean="0">
                <a:solidFill>
                  <a:schemeClr val="tx1"/>
                </a:solidFill>
                <a:effectLst/>
                <a:latin typeface="+mn-lt"/>
                <a:ea typeface="+mn-ea"/>
                <a:cs typeface="+mn-cs"/>
              </a:rPr>
              <a:t>becomes</a:t>
            </a:r>
            <a:r>
              <a:rPr lang="es-ES_tradnl" sz="1200" b="0" i="0" kern="1200" dirty="0" smtClean="0">
                <a:solidFill>
                  <a:schemeClr val="tx1"/>
                </a:solidFill>
                <a:effectLst/>
                <a:latin typeface="+mn-lt"/>
                <a:ea typeface="+mn-ea"/>
                <a:cs typeface="+mn-cs"/>
              </a:rPr>
              <a:t> </a:t>
            </a:r>
            <a:r>
              <a:rPr lang="es-ES_tradnl" sz="1200" b="0" i="0" kern="1200" dirty="0" err="1" smtClean="0">
                <a:solidFill>
                  <a:schemeClr val="tx1"/>
                </a:solidFill>
                <a:effectLst/>
                <a:latin typeface="+mn-lt"/>
                <a:ea typeface="+mn-ea"/>
                <a:cs typeface="+mn-cs"/>
              </a:rPr>
              <a:t>instantly</a:t>
            </a:r>
            <a:r>
              <a:rPr lang="es-ES_tradnl" sz="1200" b="0" i="0" kern="1200" dirty="0" smtClean="0">
                <a:solidFill>
                  <a:schemeClr val="tx1"/>
                </a:solidFill>
                <a:effectLst/>
                <a:latin typeface="+mn-lt"/>
                <a:ea typeface="+mn-ea"/>
                <a:cs typeface="+mn-cs"/>
              </a:rPr>
              <a:t> more visible (to </a:t>
            </a:r>
            <a:r>
              <a:rPr lang="es-ES_tradnl" sz="1200" b="0" i="0" kern="1200" dirty="0" err="1" smtClean="0">
                <a:solidFill>
                  <a:schemeClr val="tx1"/>
                </a:solidFill>
                <a:effectLst/>
                <a:latin typeface="+mn-lt"/>
                <a:ea typeface="+mn-ea"/>
                <a:cs typeface="+mn-cs"/>
              </a:rPr>
              <a:t>the</a:t>
            </a:r>
            <a:r>
              <a:rPr lang="es-ES_tradnl" sz="1200" b="0" i="0" kern="1200" dirty="0" smtClean="0">
                <a:solidFill>
                  <a:schemeClr val="tx1"/>
                </a:solidFill>
                <a:effectLst/>
                <a:latin typeface="+mn-lt"/>
                <a:ea typeface="+mn-ea"/>
                <a:cs typeface="+mn-cs"/>
              </a:rPr>
              <a:t> </a:t>
            </a:r>
            <a:r>
              <a:rPr lang="es-ES_tradnl" sz="1200" b="0" i="0" kern="1200" dirty="0" err="1" smtClean="0">
                <a:solidFill>
                  <a:schemeClr val="tx1"/>
                </a:solidFill>
                <a:effectLst/>
                <a:latin typeface="+mn-lt"/>
                <a:ea typeface="+mn-ea"/>
                <a:cs typeface="+mn-cs"/>
              </a:rPr>
              <a:t>dismay</a:t>
            </a:r>
            <a:r>
              <a:rPr lang="es-ES_tradnl" sz="1200" b="0" i="0" kern="1200" dirty="0" smtClean="0">
                <a:solidFill>
                  <a:schemeClr val="tx1"/>
                </a:solidFill>
                <a:effectLst/>
                <a:latin typeface="+mn-lt"/>
                <a:ea typeface="+mn-ea"/>
                <a:cs typeface="+mn-cs"/>
              </a:rPr>
              <a:t> of </a:t>
            </a:r>
            <a:r>
              <a:rPr lang="es-ES_tradnl" sz="1200" b="0" i="0" kern="1200" dirty="0" err="1" smtClean="0">
                <a:solidFill>
                  <a:schemeClr val="tx1"/>
                </a:solidFill>
                <a:effectLst/>
                <a:latin typeface="+mn-lt"/>
                <a:ea typeface="+mn-ea"/>
                <a:cs typeface="+mn-cs"/>
              </a:rPr>
              <a:t>some</a:t>
            </a:r>
            <a:r>
              <a:rPr lang="es-ES_tradnl" sz="1200" b="0" i="0" kern="1200" dirty="0" smtClean="0">
                <a:solidFill>
                  <a:schemeClr val="tx1"/>
                </a:solidFill>
                <a:effectLst/>
                <a:latin typeface="+mn-lt"/>
                <a:ea typeface="+mn-ea"/>
                <a:cs typeface="+mn-cs"/>
              </a:rPr>
              <a:t> restaurants). </a:t>
            </a:r>
            <a:r>
              <a:rPr lang="es-ES_tradnl" sz="1200" b="0" i="0" kern="1200" dirty="0" err="1" smtClean="0">
                <a:solidFill>
                  <a:schemeClr val="tx1"/>
                </a:solidFill>
                <a:effectLst/>
                <a:latin typeface="+mn-lt"/>
                <a:ea typeface="+mn-ea"/>
                <a:cs typeface="+mn-cs"/>
              </a:rPr>
              <a:t>Cities</a:t>
            </a:r>
            <a:r>
              <a:rPr lang="es-ES_tradnl" sz="1200" b="0" i="0" kern="1200" dirty="0" smtClean="0">
                <a:solidFill>
                  <a:schemeClr val="tx1"/>
                </a:solidFill>
                <a:effectLst/>
                <a:latin typeface="+mn-lt"/>
                <a:ea typeface="+mn-ea"/>
                <a:cs typeface="+mn-cs"/>
              </a:rPr>
              <a:t> </a:t>
            </a:r>
            <a:r>
              <a:rPr lang="es-ES_tradnl" sz="1200" b="0" i="0" kern="1200" dirty="0" err="1" smtClean="0">
                <a:solidFill>
                  <a:schemeClr val="tx1"/>
                </a:solidFill>
                <a:effectLst/>
                <a:latin typeface="+mn-lt"/>
                <a:ea typeface="+mn-ea"/>
                <a:cs typeface="+mn-cs"/>
              </a:rPr>
              <a:t>have</a:t>
            </a:r>
            <a:r>
              <a:rPr lang="es-ES_tradnl" sz="1200" b="0" i="0" kern="1200" dirty="0" smtClean="0">
                <a:solidFill>
                  <a:schemeClr val="tx1"/>
                </a:solidFill>
                <a:effectLst/>
                <a:latin typeface="+mn-lt"/>
                <a:ea typeface="+mn-ea"/>
                <a:cs typeface="+mn-cs"/>
              </a:rPr>
              <a:t> </a:t>
            </a:r>
            <a:r>
              <a:rPr lang="es-ES_tradnl" sz="1200" b="0" i="0" kern="1200" dirty="0" err="1" smtClean="0">
                <a:solidFill>
                  <a:schemeClr val="tx1"/>
                </a:solidFill>
                <a:effectLst/>
                <a:latin typeface="+mn-lt"/>
                <a:ea typeface="+mn-ea"/>
                <a:cs typeface="+mn-cs"/>
              </a:rPr>
              <a:t>already</a:t>
            </a:r>
            <a:r>
              <a:rPr lang="es-ES_tradnl" sz="1200" b="0" i="0" kern="1200" dirty="0" smtClean="0">
                <a:solidFill>
                  <a:schemeClr val="tx1"/>
                </a:solidFill>
                <a:effectLst/>
                <a:latin typeface="+mn-lt"/>
                <a:ea typeface="+mn-ea"/>
                <a:cs typeface="+mn-cs"/>
              </a:rPr>
              <a:t> </a:t>
            </a:r>
            <a:r>
              <a:rPr lang="es-ES_tradnl" sz="1200" b="0" i="0" kern="1200" dirty="0" err="1" smtClean="0">
                <a:solidFill>
                  <a:schemeClr val="tx1"/>
                </a:solidFill>
                <a:effectLst/>
                <a:latin typeface="+mn-lt"/>
                <a:ea typeface="+mn-ea"/>
                <a:cs typeface="+mn-cs"/>
              </a:rPr>
              <a:t>learned</a:t>
            </a:r>
            <a:r>
              <a:rPr lang="es-ES_tradnl" sz="1200" b="0" i="0" kern="1200" dirty="0" smtClean="0">
                <a:solidFill>
                  <a:schemeClr val="tx1"/>
                </a:solidFill>
                <a:effectLst/>
                <a:latin typeface="+mn-lt"/>
                <a:ea typeface="+mn-ea"/>
                <a:cs typeface="+mn-cs"/>
              </a:rPr>
              <a:t> </a:t>
            </a:r>
            <a:r>
              <a:rPr lang="es-ES_tradnl" sz="1200" b="0" i="0" kern="1200" dirty="0" err="1" smtClean="0">
                <a:solidFill>
                  <a:schemeClr val="tx1"/>
                </a:solidFill>
                <a:effectLst/>
                <a:latin typeface="+mn-lt"/>
                <a:ea typeface="+mn-ea"/>
                <a:cs typeface="+mn-cs"/>
              </a:rPr>
              <a:t>this</a:t>
            </a:r>
            <a:r>
              <a:rPr lang="es-ES_tradnl" sz="1200" b="0" i="0" kern="1200" dirty="0" smtClean="0">
                <a:solidFill>
                  <a:schemeClr val="tx1"/>
                </a:solidFill>
                <a:effectLst/>
                <a:latin typeface="+mn-lt"/>
                <a:ea typeface="+mn-ea"/>
                <a:cs typeface="+mn-cs"/>
              </a:rPr>
              <a:t> </a:t>
            </a:r>
            <a:r>
              <a:rPr lang="es-ES_tradnl" sz="1200" b="0" i="0" kern="1200" dirty="0" err="1" smtClean="0">
                <a:solidFill>
                  <a:schemeClr val="tx1"/>
                </a:solidFill>
                <a:effectLst/>
                <a:latin typeface="+mn-lt"/>
                <a:ea typeface="+mn-ea"/>
                <a:cs typeface="+mn-cs"/>
              </a:rPr>
              <a:t>with</a:t>
            </a:r>
            <a:r>
              <a:rPr lang="es-ES_tradnl" sz="1200" b="0" i="0" kern="1200" dirty="0" smtClean="0">
                <a:solidFill>
                  <a:schemeClr val="tx1"/>
                </a:solidFill>
                <a:effectLst/>
                <a:latin typeface="+mn-lt"/>
                <a:ea typeface="+mn-ea"/>
                <a:cs typeface="+mn-cs"/>
              </a:rPr>
              <a:t> </a:t>
            </a:r>
            <a:r>
              <a:rPr lang="es-ES_tradnl" sz="1200" b="0" i="0" kern="1200" dirty="0" err="1" smtClean="0">
                <a:solidFill>
                  <a:schemeClr val="tx1"/>
                </a:solidFill>
                <a:effectLst/>
                <a:latin typeface="+mn-lt"/>
                <a:ea typeface="+mn-ea"/>
                <a:cs typeface="+mn-cs"/>
              </a:rPr>
              <a:t>public-transportation</a:t>
            </a:r>
            <a:r>
              <a:rPr lang="es-ES_tradnl" sz="1200" b="0" i="0" kern="1200" dirty="0" smtClean="0">
                <a:solidFill>
                  <a:schemeClr val="tx1"/>
                </a:solidFill>
                <a:effectLst/>
                <a:latin typeface="+mn-lt"/>
                <a:ea typeface="+mn-ea"/>
                <a:cs typeface="+mn-cs"/>
              </a:rPr>
              <a:t> data: </a:t>
            </a:r>
            <a:r>
              <a:rPr lang="es-ES_tradnl" sz="1200" b="0" i="0" kern="1200" dirty="0" err="1" smtClean="0">
                <a:solidFill>
                  <a:schemeClr val="tx1"/>
                </a:solidFill>
                <a:effectLst/>
                <a:latin typeface="+mn-lt"/>
                <a:ea typeface="+mn-ea"/>
                <a:cs typeface="+mn-cs"/>
              </a:rPr>
              <a:t>because</a:t>
            </a:r>
            <a:r>
              <a:rPr lang="es-ES_tradnl" sz="1200" b="0" i="0" kern="1200" dirty="0" smtClean="0">
                <a:solidFill>
                  <a:schemeClr val="tx1"/>
                </a:solidFill>
                <a:effectLst/>
                <a:latin typeface="+mn-lt"/>
                <a:ea typeface="+mn-ea"/>
                <a:cs typeface="+mn-cs"/>
              </a:rPr>
              <a:t> </a:t>
            </a:r>
            <a:r>
              <a:rPr lang="es-ES_tradnl" sz="1200" b="0" i="0" kern="1200" dirty="0" err="1" smtClean="0">
                <a:solidFill>
                  <a:schemeClr val="tx1"/>
                </a:solidFill>
                <a:effectLst/>
                <a:latin typeface="+mn-lt"/>
                <a:ea typeface="+mn-ea"/>
                <a:cs typeface="+mn-cs"/>
              </a:rPr>
              <a:t>many</a:t>
            </a:r>
            <a:r>
              <a:rPr lang="es-ES_tradnl" sz="1200" b="0" i="0" kern="1200" dirty="0" smtClean="0">
                <a:solidFill>
                  <a:schemeClr val="tx1"/>
                </a:solidFill>
                <a:effectLst/>
                <a:latin typeface="+mn-lt"/>
                <a:ea typeface="+mn-ea"/>
                <a:cs typeface="+mn-cs"/>
              </a:rPr>
              <a:t> </a:t>
            </a:r>
            <a:r>
              <a:rPr lang="es-ES_tradnl" sz="1200" b="0" i="0" kern="1200" dirty="0" err="1" smtClean="0">
                <a:solidFill>
                  <a:schemeClr val="tx1"/>
                </a:solidFill>
                <a:effectLst/>
                <a:latin typeface="+mn-lt"/>
                <a:ea typeface="+mn-ea"/>
                <a:cs typeface="+mn-cs"/>
              </a:rPr>
              <a:t>transit</a:t>
            </a:r>
            <a:r>
              <a:rPr lang="es-ES_tradnl" sz="1200" b="0" i="0" kern="1200" dirty="0" smtClean="0">
                <a:solidFill>
                  <a:schemeClr val="tx1"/>
                </a:solidFill>
                <a:effectLst/>
                <a:latin typeface="+mn-lt"/>
                <a:ea typeface="+mn-ea"/>
                <a:cs typeface="+mn-cs"/>
              </a:rPr>
              <a:t> agencies </a:t>
            </a:r>
            <a:r>
              <a:rPr lang="es-ES_tradnl" sz="1200" b="0" i="0" kern="1200" dirty="0" err="1" smtClean="0">
                <a:solidFill>
                  <a:schemeClr val="tx1"/>
                </a:solidFill>
                <a:effectLst/>
                <a:latin typeface="+mn-lt"/>
                <a:ea typeface="+mn-ea"/>
                <a:cs typeface="+mn-cs"/>
              </a:rPr>
              <a:t>publish</a:t>
            </a:r>
            <a:r>
              <a:rPr lang="es-ES_tradnl" sz="1200" b="0" i="0" kern="1200" dirty="0" smtClean="0">
                <a:solidFill>
                  <a:schemeClr val="tx1"/>
                </a:solidFill>
                <a:effectLst/>
                <a:latin typeface="+mn-lt"/>
                <a:ea typeface="+mn-ea"/>
                <a:cs typeface="+mn-cs"/>
              </a:rPr>
              <a:t> data </a:t>
            </a:r>
            <a:r>
              <a:rPr lang="es-ES_tradnl" sz="1200" b="0" i="0" kern="1200" dirty="0" err="1" smtClean="0">
                <a:solidFill>
                  <a:schemeClr val="tx1"/>
                </a:solidFill>
                <a:effectLst/>
                <a:latin typeface="+mn-lt"/>
                <a:ea typeface="+mn-ea"/>
                <a:cs typeface="+mn-cs"/>
              </a:rPr>
              <a:t>feeds</a:t>
            </a:r>
            <a:r>
              <a:rPr lang="es-ES_tradnl" sz="1200" b="0" i="0" kern="1200" dirty="0" smtClean="0">
                <a:solidFill>
                  <a:schemeClr val="tx1"/>
                </a:solidFill>
                <a:effectLst/>
                <a:latin typeface="+mn-lt"/>
                <a:ea typeface="+mn-ea"/>
                <a:cs typeface="+mn-cs"/>
              </a:rPr>
              <a:t> </a:t>
            </a:r>
            <a:r>
              <a:rPr lang="es-ES_tradnl" sz="1200" b="0" i="0" kern="1200" dirty="0" err="1" smtClean="0">
                <a:solidFill>
                  <a:schemeClr val="tx1"/>
                </a:solidFill>
                <a:effectLst/>
                <a:latin typeface="+mn-lt"/>
                <a:ea typeface="+mn-ea"/>
                <a:cs typeface="+mn-cs"/>
              </a:rPr>
              <a:t>from</a:t>
            </a:r>
            <a:r>
              <a:rPr lang="es-ES_tradnl" sz="1200" b="0" i="0" kern="1200" dirty="0" smtClean="0">
                <a:solidFill>
                  <a:schemeClr val="tx1"/>
                </a:solidFill>
                <a:effectLst/>
                <a:latin typeface="+mn-lt"/>
                <a:ea typeface="+mn-ea"/>
                <a:cs typeface="+mn-cs"/>
              </a:rPr>
              <a:t> </a:t>
            </a:r>
            <a:r>
              <a:rPr lang="es-ES_tradnl" sz="1200" b="0" i="0" kern="1200" dirty="0" err="1" smtClean="0">
                <a:solidFill>
                  <a:schemeClr val="tx1"/>
                </a:solidFill>
                <a:effectLst/>
                <a:latin typeface="+mn-lt"/>
                <a:ea typeface="+mn-ea"/>
                <a:cs typeface="+mn-cs"/>
              </a:rPr>
              <a:t>their</a:t>
            </a:r>
            <a:r>
              <a:rPr lang="es-ES_tradnl" sz="1200" b="0" i="0" kern="1200" dirty="0" smtClean="0">
                <a:solidFill>
                  <a:schemeClr val="tx1"/>
                </a:solidFill>
                <a:effectLst/>
                <a:latin typeface="+mn-lt"/>
                <a:ea typeface="+mn-ea"/>
                <a:cs typeface="+mn-cs"/>
              </a:rPr>
              <a:t> bus and </a:t>
            </a:r>
            <a:r>
              <a:rPr lang="es-ES_tradnl" sz="1200" b="0" i="0" kern="1200" dirty="0" err="1" smtClean="0">
                <a:solidFill>
                  <a:schemeClr val="tx1"/>
                </a:solidFill>
                <a:effectLst/>
                <a:latin typeface="+mn-lt"/>
                <a:ea typeface="+mn-ea"/>
                <a:cs typeface="+mn-cs"/>
              </a:rPr>
              <a:t>train</a:t>
            </a:r>
            <a:r>
              <a:rPr lang="es-ES_tradnl" sz="1200" b="0" i="0" kern="1200" dirty="0" smtClean="0">
                <a:solidFill>
                  <a:schemeClr val="tx1"/>
                </a:solidFill>
                <a:effectLst/>
                <a:latin typeface="+mn-lt"/>
                <a:ea typeface="+mn-ea"/>
                <a:cs typeface="+mn-cs"/>
              </a:rPr>
              <a:t> </a:t>
            </a:r>
            <a:r>
              <a:rPr lang="es-ES_tradnl" sz="1200" b="0" i="0" kern="1200" dirty="0" err="1" smtClean="0">
                <a:solidFill>
                  <a:schemeClr val="tx1"/>
                </a:solidFill>
                <a:effectLst/>
                <a:latin typeface="+mn-lt"/>
                <a:ea typeface="+mn-ea"/>
                <a:cs typeface="+mn-cs"/>
              </a:rPr>
              <a:t>routes</a:t>
            </a:r>
            <a:r>
              <a:rPr lang="es-ES_tradnl" sz="1200" b="0" i="0" kern="1200" dirty="0" smtClean="0">
                <a:solidFill>
                  <a:schemeClr val="tx1"/>
                </a:solidFill>
                <a:effectLst/>
                <a:latin typeface="+mn-lt"/>
                <a:ea typeface="+mn-ea"/>
                <a:cs typeface="+mn-cs"/>
              </a:rPr>
              <a:t>, Google </a:t>
            </a:r>
            <a:r>
              <a:rPr lang="es-ES_tradnl" sz="1200" b="0" i="0" kern="1200" dirty="0" err="1" smtClean="0">
                <a:solidFill>
                  <a:schemeClr val="tx1"/>
                </a:solidFill>
                <a:effectLst/>
                <a:latin typeface="+mn-lt"/>
                <a:ea typeface="+mn-ea"/>
                <a:cs typeface="+mn-cs"/>
              </a:rPr>
              <a:t>Maps</a:t>
            </a:r>
            <a:r>
              <a:rPr lang="es-ES_tradnl" sz="1200" b="0" i="0" kern="1200" dirty="0" smtClean="0">
                <a:solidFill>
                  <a:schemeClr val="tx1"/>
                </a:solidFill>
                <a:effectLst/>
                <a:latin typeface="+mn-lt"/>
                <a:ea typeface="+mn-ea"/>
                <a:cs typeface="+mn-cs"/>
              </a:rPr>
              <a:t> and </a:t>
            </a:r>
            <a:r>
              <a:rPr lang="es-ES_tradnl" sz="1200" b="0" i="0" kern="1200" dirty="0" err="1" smtClean="0">
                <a:solidFill>
                  <a:schemeClr val="tx1"/>
                </a:solidFill>
                <a:effectLst/>
                <a:latin typeface="+mn-lt"/>
                <a:ea typeface="+mn-ea"/>
                <a:cs typeface="+mn-cs"/>
              </a:rPr>
              <a:t>other</a:t>
            </a:r>
            <a:r>
              <a:rPr lang="es-ES_tradnl" sz="1200" b="0" i="0" kern="1200" dirty="0" smtClean="0">
                <a:solidFill>
                  <a:schemeClr val="tx1"/>
                </a:solidFill>
                <a:effectLst/>
                <a:latin typeface="+mn-lt"/>
                <a:ea typeface="+mn-ea"/>
                <a:cs typeface="+mn-cs"/>
              </a:rPr>
              <a:t> </a:t>
            </a:r>
            <a:r>
              <a:rPr lang="es-ES_tradnl" sz="1200" b="0" i="0" kern="1200" dirty="0" err="1" smtClean="0">
                <a:solidFill>
                  <a:schemeClr val="tx1"/>
                </a:solidFill>
                <a:effectLst/>
                <a:latin typeface="+mn-lt"/>
                <a:ea typeface="+mn-ea"/>
                <a:cs typeface="+mn-cs"/>
              </a:rPr>
              <a:t>applications</a:t>
            </a:r>
            <a:r>
              <a:rPr lang="es-ES_tradnl" sz="1200" b="0" i="0" kern="1200" dirty="0" smtClean="0">
                <a:solidFill>
                  <a:schemeClr val="tx1"/>
                </a:solidFill>
                <a:effectLst/>
                <a:latin typeface="+mn-lt"/>
                <a:ea typeface="+mn-ea"/>
                <a:cs typeface="+mn-cs"/>
              </a:rPr>
              <a:t> can </a:t>
            </a:r>
            <a:r>
              <a:rPr lang="es-ES_tradnl" sz="1200" b="0" i="0" kern="1200" dirty="0" err="1" smtClean="0">
                <a:solidFill>
                  <a:schemeClr val="tx1"/>
                </a:solidFill>
                <a:effectLst/>
                <a:latin typeface="+mn-lt"/>
                <a:ea typeface="+mn-ea"/>
                <a:cs typeface="+mn-cs"/>
              </a:rPr>
              <a:t>plot</a:t>
            </a:r>
            <a:r>
              <a:rPr lang="es-ES_tradnl" sz="1200" b="0" i="0" kern="1200" dirty="0" smtClean="0">
                <a:solidFill>
                  <a:schemeClr val="tx1"/>
                </a:solidFill>
                <a:effectLst/>
                <a:latin typeface="+mn-lt"/>
                <a:ea typeface="+mn-ea"/>
                <a:cs typeface="+mn-cs"/>
              </a:rPr>
              <a:t> </a:t>
            </a:r>
            <a:r>
              <a:rPr lang="es-ES_tradnl" sz="1200" b="0" i="0" kern="1200" dirty="0" err="1" smtClean="0">
                <a:solidFill>
                  <a:schemeClr val="tx1"/>
                </a:solidFill>
                <a:effectLst/>
                <a:latin typeface="+mn-lt"/>
                <a:ea typeface="+mn-ea"/>
                <a:cs typeface="+mn-cs"/>
              </a:rPr>
              <a:t>your</a:t>
            </a:r>
            <a:r>
              <a:rPr lang="es-ES_tradnl" sz="1200" b="0" i="0" kern="1200" dirty="0" smtClean="0">
                <a:solidFill>
                  <a:schemeClr val="tx1"/>
                </a:solidFill>
                <a:effectLst/>
                <a:latin typeface="+mn-lt"/>
                <a:ea typeface="+mn-ea"/>
                <a:cs typeface="+mn-cs"/>
              </a:rPr>
              <a:t> </a:t>
            </a:r>
            <a:r>
              <a:rPr lang="es-ES_tradnl" sz="1200" b="0" i="0" kern="1200" dirty="0" err="1" smtClean="0">
                <a:solidFill>
                  <a:schemeClr val="tx1"/>
                </a:solidFill>
                <a:effectLst/>
                <a:latin typeface="+mn-lt"/>
                <a:ea typeface="+mn-ea"/>
                <a:cs typeface="+mn-cs"/>
              </a:rPr>
              <a:t>trip</a:t>
            </a:r>
            <a:r>
              <a:rPr lang="es-ES_tradnl" sz="1200" b="0" i="0" kern="1200" dirty="0" smtClean="0">
                <a:solidFill>
                  <a:schemeClr val="tx1"/>
                </a:solidFill>
                <a:effectLst/>
                <a:latin typeface="+mn-lt"/>
                <a:ea typeface="+mn-ea"/>
                <a:cs typeface="+mn-cs"/>
              </a:rPr>
              <a:t> </a:t>
            </a:r>
            <a:r>
              <a:rPr lang="es-ES_tradnl" sz="1200" b="0" i="0" kern="1200" dirty="0" err="1" smtClean="0">
                <a:solidFill>
                  <a:schemeClr val="tx1"/>
                </a:solidFill>
                <a:effectLst/>
                <a:latin typeface="+mn-lt"/>
                <a:ea typeface="+mn-ea"/>
                <a:cs typeface="+mn-cs"/>
              </a:rPr>
              <a:t>across</a:t>
            </a:r>
            <a:r>
              <a:rPr lang="es-ES_tradnl" sz="1200" b="0" i="0" kern="1200" dirty="0" smtClean="0">
                <a:solidFill>
                  <a:schemeClr val="tx1"/>
                </a:solidFill>
                <a:effectLst/>
                <a:latin typeface="+mn-lt"/>
                <a:ea typeface="+mn-ea"/>
                <a:cs typeface="+mn-cs"/>
              </a:rPr>
              <a:t> Manhattan </a:t>
            </a:r>
            <a:r>
              <a:rPr lang="es-ES_tradnl" sz="1200" b="0" i="0" kern="1200" dirty="0" err="1" smtClean="0">
                <a:solidFill>
                  <a:schemeClr val="tx1"/>
                </a:solidFill>
                <a:effectLst/>
                <a:latin typeface="+mn-lt"/>
                <a:ea typeface="+mn-ea"/>
                <a:cs typeface="+mn-cs"/>
              </a:rPr>
              <a:t>not</a:t>
            </a:r>
            <a:r>
              <a:rPr lang="es-ES_tradnl" sz="1200" b="0" i="0" kern="1200" dirty="0" smtClean="0">
                <a:solidFill>
                  <a:schemeClr val="tx1"/>
                </a:solidFill>
                <a:effectLst/>
                <a:latin typeface="+mn-lt"/>
                <a:ea typeface="+mn-ea"/>
                <a:cs typeface="+mn-cs"/>
              </a:rPr>
              <a:t> </a:t>
            </a:r>
            <a:r>
              <a:rPr lang="es-ES_tradnl" sz="1200" b="0" i="0" kern="1200" dirty="0" err="1" smtClean="0">
                <a:solidFill>
                  <a:schemeClr val="tx1"/>
                </a:solidFill>
                <a:effectLst/>
                <a:latin typeface="+mn-lt"/>
                <a:ea typeface="+mn-ea"/>
                <a:cs typeface="+mn-cs"/>
              </a:rPr>
              <a:t>just</a:t>
            </a:r>
            <a:r>
              <a:rPr lang="es-ES_tradnl" sz="1200" b="0" i="0" kern="1200" dirty="0" smtClean="0">
                <a:solidFill>
                  <a:schemeClr val="tx1"/>
                </a:solidFill>
                <a:effectLst/>
                <a:latin typeface="+mn-lt"/>
                <a:ea typeface="+mn-ea"/>
                <a:cs typeface="+mn-cs"/>
              </a:rPr>
              <a:t> </a:t>
            </a:r>
            <a:r>
              <a:rPr lang="es-ES_tradnl" sz="1200" b="0" i="0" kern="1200" dirty="0" err="1" smtClean="0">
                <a:solidFill>
                  <a:schemeClr val="tx1"/>
                </a:solidFill>
                <a:effectLst/>
                <a:latin typeface="+mn-lt"/>
                <a:ea typeface="+mn-ea"/>
                <a:cs typeface="+mn-cs"/>
              </a:rPr>
              <a:t>by</a:t>
            </a:r>
            <a:r>
              <a:rPr lang="es-ES_tradnl" sz="1200" b="0" i="0" kern="1200" dirty="0" smtClean="0">
                <a:solidFill>
                  <a:schemeClr val="tx1"/>
                </a:solidFill>
                <a:effectLst/>
                <a:latin typeface="+mn-lt"/>
                <a:ea typeface="+mn-ea"/>
                <a:cs typeface="+mn-cs"/>
              </a:rPr>
              <a:t> car, </a:t>
            </a:r>
            <a:r>
              <a:rPr lang="es-ES_tradnl" sz="1200" b="0" i="0" kern="1200" dirty="0" err="1" smtClean="0">
                <a:solidFill>
                  <a:schemeClr val="tx1"/>
                </a:solidFill>
                <a:effectLst/>
                <a:latin typeface="+mn-lt"/>
                <a:ea typeface="+mn-ea"/>
                <a:cs typeface="+mn-cs"/>
              </a:rPr>
              <a:t>but</a:t>
            </a:r>
            <a:r>
              <a:rPr lang="es-ES_tradnl" sz="1200" b="0" i="0" kern="1200" dirty="0" smtClean="0">
                <a:solidFill>
                  <a:schemeClr val="tx1"/>
                </a:solidFill>
                <a:effectLst/>
                <a:latin typeface="+mn-lt"/>
                <a:ea typeface="+mn-ea"/>
                <a:cs typeface="+mn-cs"/>
              </a:rPr>
              <a:t> </a:t>
            </a:r>
            <a:r>
              <a:rPr lang="es-ES_tradnl" sz="1200" b="0" i="0" kern="1200" dirty="0" err="1" smtClean="0">
                <a:solidFill>
                  <a:schemeClr val="tx1"/>
                </a:solidFill>
                <a:effectLst/>
                <a:latin typeface="+mn-lt"/>
                <a:ea typeface="+mn-ea"/>
                <a:cs typeface="+mn-cs"/>
              </a:rPr>
              <a:t>also</a:t>
            </a:r>
            <a:r>
              <a:rPr lang="es-ES_tradnl" sz="1200" b="0" i="0" kern="1200" dirty="0" smtClean="0">
                <a:solidFill>
                  <a:schemeClr val="tx1"/>
                </a:solidFill>
                <a:effectLst/>
                <a:latin typeface="+mn-lt"/>
                <a:ea typeface="+mn-ea"/>
                <a:cs typeface="+mn-cs"/>
              </a:rPr>
              <a:t> </a:t>
            </a:r>
            <a:r>
              <a:rPr lang="es-ES_tradnl" sz="1200" b="0" i="0" kern="1200" dirty="0" err="1" smtClean="0">
                <a:solidFill>
                  <a:schemeClr val="tx1"/>
                </a:solidFill>
                <a:effectLst/>
                <a:latin typeface="+mn-lt"/>
                <a:ea typeface="+mn-ea"/>
                <a:cs typeface="+mn-cs"/>
              </a:rPr>
              <a:t>by</a:t>
            </a:r>
            <a:r>
              <a:rPr lang="es-ES_tradnl" sz="1200" b="0" i="0" kern="1200" dirty="0" smtClean="0">
                <a:solidFill>
                  <a:schemeClr val="tx1"/>
                </a:solidFill>
                <a:effectLst/>
                <a:latin typeface="+mn-lt"/>
                <a:ea typeface="+mn-ea"/>
                <a:cs typeface="+mn-cs"/>
              </a:rPr>
              <a:t> </a:t>
            </a:r>
            <a:r>
              <a:rPr lang="es-ES_tradnl" sz="1200" b="0" i="0" kern="1200" dirty="0" err="1" smtClean="0">
                <a:solidFill>
                  <a:schemeClr val="tx1"/>
                </a:solidFill>
                <a:effectLst/>
                <a:latin typeface="+mn-lt"/>
                <a:ea typeface="+mn-ea"/>
                <a:cs typeface="+mn-cs"/>
              </a:rPr>
              <a:t>subway</a:t>
            </a:r>
            <a:r>
              <a:rPr lang="es-ES_tradnl" sz="1200" b="0" i="0" kern="1200" dirty="0" smtClean="0">
                <a:solidFill>
                  <a:schemeClr val="tx1"/>
                </a:solidFill>
                <a:effectLst/>
                <a:latin typeface="+mn-lt"/>
                <a:ea typeface="+mn-ea"/>
                <a:cs typeface="+mn-cs"/>
              </a:rPr>
              <a:t>. In </a:t>
            </a:r>
            <a:r>
              <a:rPr lang="es-ES_tradnl" sz="1200" b="0" i="0" kern="1200" dirty="0" err="1" smtClean="0">
                <a:solidFill>
                  <a:schemeClr val="tx1"/>
                </a:solidFill>
                <a:effectLst/>
                <a:latin typeface="+mn-lt"/>
                <a:ea typeface="+mn-ea"/>
                <a:cs typeface="+mn-cs"/>
              </a:rPr>
              <a:t>the</a:t>
            </a:r>
            <a:r>
              <a:rPr lang="es-ES_tradnl" sz="1200" b="0" i="0" kern="1200" dirty="0" smtClean="0">
                <a:solidFill>
                  <a:schemeClr val="tx1"/>
                </a:solidFill>
                <a:effectLst/>
                <a:latin typeface="+mn-lt"/>
                <a:ea typeface="+mn-ea"/>
                <a:cs typeface="+mn-cs"/>
              </a:rPr>
              <a:t> </a:t>
            </a:r>
            <a:r>
              <a:rPr lang="es-ES_tradnl" sz="1200" b="0" i="0" kern="1200" dirty="0" err="1" smtClean="0">
                <a:solidFill>
                  <a:schemeClr val="tx1"/>
                </a:solidFill>
                <a:effectLst/>
                <a:latin typeface="+mn-lt"/>
                <a:ea typeface="+mn-ea"/>
                <a:cs typeface="+mn-cs"/>
              </a:rPr>
              <a:t>future</a:t>
            </a:r>
            <a:r>
              <a:rPr lang="es-ES_tradnl" sz="1200" b="0" i="0" kern="1200" dirty="0" smtClean="0">
                <a:solidFill>
                  <a:schemeClr val="tx1"/>
                </a:solidFill>
                <a:effectLst/>
                <a:latin typeface="+mn-lt"/>
                <a:ea typeface="+mn-ea"/>
                <a:cs typeface="+mn-cs"/>
              </a:rPr>
              <a:t>, </a:t>
            </a:r>
            <a:r>
              <a:rPr lang="es-ES_tradnl" sz="1200" b="0" i="0" kern="1200" dirty="0" err="1" smtClean="0">
                <a:solidFill>
                  <a:schemeClr val="tx1"/>
                </a:solidFill>
                <a:effectLst/>
                <a:latin typeface="+mn-lt"/>
                <a:ea typeface="+mn-ea"/>
                <a:cs typeface="+mn-cs"/>
              </a:rPr>
              <a:t>the</a:t>
            </a:r>
            <a:r>
              <a:rPr lang="es-ES_tradnl" sz="1200" b="0" i="0" kern="1200" dirty="0" smtClean="0">
                <a:solidFill>
                  <a:schemeClr val="tx1"/>
                </a:solidFill>
                <a:effectLst/>
                <a:latin typeface="+mn-lt"/>
                <a:ea typeface="+mn-ea"/>
                <a:cs typeface="+mn-cs"/>
              </a:rPr>
              <a:t> </a:t>
            </a:r>
            <a:r>
              <a:rPr lang="es-ES_tradnl" sz="1200" b="0" i="0" kern="1200" dirty="0" err="1" smtClean="0">
                <a:solidFill>
                  <a:schemeClr val="tx1"/>
                </a:solidFill>
                <a:effectLst/>
                <a:latin typeface="+mn-lt"/>
                <a:ea typeface="+mn-ea"/>
                <a:cs typeface="+mn-cs"/>
              </a:rPr>
              <a:t>same</a:t>
            </a:r>
            <a:r>
              <a:rPr lang="es-ES_tradnl" sz="1200" b="0" i="0" kern="1200" dirty="0" smtClean="0">
                <a:solidFill>
                  <a:schemeClr val="tx1"/>
                </a:solidFill>
                <a:effectLst/>
                <a:latin typeface="+mn-lt"/>
                <a:ea typeface="+mn-ea"/>
                <a:cs typeface="+mn-cs"/>
              </a:rPr>
              <a:t> </a:t>
            </a:r>
            <a:r>
              <a:rPr lang="es-ES_tradnl" sz="1200" b="0" i="0" kern="1200" dirty="0" err="1" smtClean="0">
                <a:solidFill>
                  <a:schemeClr val="tx1"/>
                </a:solidFill>
                <a:effectLst/>
                <a:latin typeface="+mn-lt"/>
                <a:ea typeface="+mn-ea"/>
                <a:cs typeface="+mn-cs"/>
              </a:rPr>
              <a:t>type</a:t>
            </a:r>
            <a:r>
              <a:rPr lang="es-ES_tradnl" sz="1200" b="0" i="0" kern="1200" dirty="0" smtClean="0">
                <a:solidFill>
                  <a:schemeClr val="tx1"/>
                </a:solidFill>
                <a:effectLst/>
                <a:latin typeface="+mn-lt"/>
                <a:ea typeface="+mn-ea"/>
                <a:cs typeface="+mn-cs"/>
              </a:rPr>
              <a:t> of data </a:t>
            </a:r>
            <a:r>
              <a:rPr lang="es-ES_tradnl" sz="1200" b="0" i="0" kern="1200" dirty="0" err="1" smtClean="0">
                <a:solidFill>
                  <a:schemeClr val="tx1"/>
                </a:solidFill>
                <a:effectLst/>
                <a:latin typeface="+mn-lt"/>
                <a:ea typeface="+mn-ea"/>
                <a:cs typeface="+mn-cs"/>
              </a:rPr>
              <a:t>sharing</a:t>
            </a:r>
            <a:r>
              <a:rPr lang="es-ES_tradnl" sz="1200" b="0" i="0" kern="1200" dirty="0" smtClean="0">
                <a:solidFill>
                  <a:schemeClr val="tx1"/>
                </a:solidFill>
                <a:effectLst/>
                <a:latin typeface="+mn-lt"/>
                <a:ea typeface="+mn-ea"/>
                <a:cs typeface="+mn-cs"/>
              </a:rPr>
              <a:t> </a:t>
            </a:r>
            <a:r>
              <a:rPr lang="es-ES_tradnl" sz="1200" b="0" i="0" kern="1200" dirty="0" err="1" smtClean="0">
                <a:solidFill>
                  <a:schemeClr val="tx1"/>
                </a:solidFill>
                <a:effectLst/>
                <a:latin typeface="+mn-lt"/>
                <a:ea typeface="+mn-ea"/>
                <a:cs typeface="+mn-cs"/>
              </a:rPr>
              <a:t>could</a:t>
            </a:r>
            <a:r>
              <a:rPr lang="es-ES_tradnl" sz="1200" b="0" i="0" kern="1200" dirty="0" smtClean="0">
                <a:solidFill>
                  <a:schemeClr val="tx1"/>
                </a:solidFill>
                <a:effectLst/>
                <a:latin typeface="+mn-lt"/>
                <a:ea typeface="+mn-ea"/>
                <a:cs typeface="+mn-cs"/>
              </a:rPr>
              <a:t> </a:t>
            </a:r>
            <a:r>
              <a:rPr lang="es-ES_tradnl" sz="1200" b="0" i="0" kern="1200" dirty="0" err="1" smtClean="0">
                <a:solidFill>
                  <a:schemeClr val="tx1"/>
                </a:solidFill>
                <a:effectLst/>
                <a:latin typeface="+mn-lt"/>
                <a:ea typeface="+mn-ea"/>
                <a:cs typeface="+mn-cs"/>
              </a:rPr>
              <a:t>bring</a:t>
            </a:r>
            <a:r>
              <a:rPr lang="es-ES_tradnl" sz="1200" b="0" i="0" kern="1200" dirty="0" smtClean="0">
                <a:solidFill>
                  <a:schemeClr val="tx1"/>
                </a:solidFill>
                <a:effectLst/>
                <a:latin typeface="+mn-lt"/>
                <a:ea typeface="+mn-ea"/>
                <a:cs typeface="+mn-cs"/>
              </a:rPr>
              <a:t> </a:t>
            </a:r>
            <a:r>
              <a:rPr lang="es-ES_tradnl" sz="1200" b="0" i="0" kern="1200" dirty="0" err="1" smtClean="0">
                <a:solidFill>
                  <a:schemeClr val="tx1"/>
                </a:solidFill>
                <a:effectLst/>
                <a:latin typeface="+mn-lt"/>
                <a:ea typeface="+mn-ea"/>
                <a:cs typeface="+mn-cs"/>
              </a:rPr>
              <a:t>building-code</a:t>
            </a:r>
            <a:r>
              <a:rPr lang="es-ES_tradnl" sz="1200" b="0" i="0" kern="1200" dirty="0" smtClean="0">
                <a:solidFill>
                  <a:schemeClr val="tx1"/>
                </a:solidFill>
                <a:effectLst/>
                <a:latin typeface="+mn-lt"/>
                <a:ea typeface="+mn-ea"/>
                <a:cs typeface="+mn-cs"/>
              </a:rPr>
              <a:t> </a:t>
            </a:r>
            <a:r>
              <a:rPr lang="es-ES_tradnl" sz="1200" b="0" i="0" kern="1200" dirty="0" err="1" smtClean="0">
                <a:solidFill>
                  <a:schemeClr val="tx1"/>
                </a:solidFill>
                <a:effectLst/>
                <a:latin typeface="+mn-lt"/>
                <a:ea typeface="+mn-ea"/>
                <a:cs typeface="+mn-cs"/>
              </a:rPr>
              <a:t>violations</a:t>
            </a:r>
            <a:r>
              <a:rPr lang="es-ES_tradnl" sz="1200" b="0" i="0" kern="1200" dirty="0" smtClean="0">
                <a:solidFill>
                  <a:schemeClr val="tx1"/>
                </a:solidFill>
                <a:effectLst/>
                <a:latin typeface="+mn-lt"/>
                <a:ea typeface="+mn-ea"/>
                <a:cs typeface="+mn-cs"/>
              </a:rPr>
              <a:t> to </a:t>
            </a:r>
            <a:r>
              <a:rPr lang="es-ES_tradnl" sz="1200" b="0" i="0" kern="1200" dirty="0" err="1" smtClean="0">
                <a:solidFill>
                  <a:schemeClr val="tx1"/>
                </a:solidFill>
                <a:effectLst/>
                <a:latin typeface="+mn-lt"/>
                <a:ea typeface="+mn-ea"/>
                <a:cs typeface="+mn-cs"/>
              </a:rPr>
              <a:t>Craigslist</a:t>
            </a:r>
            <a:r>
              <a:rPr lang="es-ES_tradnl" sz="1200" b="0" i="0" kern="1200" dirty="0" smtClean="0">
                <a:solidFill>
                  <a:schemeClr val="tx1"/>
                </a:solidFill>
                <a:effectLst/>
                <a:latin typeface="+mn-lt"/>
                <a:ea typeface="+mn-ea"/>
                <a:cs typeface="+mn-cs"/>
              </a:rPr>
              <a:t>, </a:t>
            </a:r>
            <a:r>
              <a:rPr lang="es-ES_tradnl" sz="1200" b="0" i="0" kern="1200" dirty="0" err="1" smtClean="0">
                <a:solidFill>
                  <a:schemeClr val="tx1"/>
                </a:solidFill>
                <a:effectLst/>
                <a:latin typeface="+mn-lt"/>
                <a:ea typeface="+mn-ea"/>
                <a:cs typeface="+mn-cs"/>
              </a:rPr>
              <a:t>or</a:t>
            </a:r>
            <a:r>
              <a:rPr lang="es-ES_tradnl" sz="1200" b="0" i="0" kern="1200" dirty="0" smtClean="0">
                <a:solidFill>
                  <a:schemeClr val="tx1"/>
                </a:solidFill>
                <a:effectLst/>
                <a:latin typeface="+mn-lt"/>
                <a:ea typeface="+mn-ea"/>
                <a:cs typeface="+mn-cs"/>
              </a:rPr>
              <a:t> parking-meter </a:t>
            </a:r>
            <a:r>
              <a:rPr lang="es-ES_tradnl" sz="1200" b="0" i="0" kern="1200" dirty="0" err="1" smtClean="0">
                <a:solidFill>
                  <a:schemeClr val="tx1"/>
                </a:solidFill>
                <a:effectLst/>
                <a:latin typeface="+mn-lt"/>
                <a:ea typeface="+mn-ea"/>
                <a:cs typeface="+mn-cs"/>
              </a:rPr>
              <a:t>rates</a:t>
            </a:r>
            <a:r>
              <a:rPr lang="es-ES_tradnl" sz="1200" b="0" i="0" kern="1200" dirty="0" smtClean="0">
                <a:solidFill>
                  <a:schemeClr val="tx1"/>
                </a:solidFill>
                <a:effectLst/>
                <a:latin typeface="+mn-lt"/>
                <a:ea typeface="+mn-ea"/>
                <a:cs typeface="+mn-cs"/>
              </a:rPr>
              <a:t> to </a:t>
            </a:r>
            <a:r>
              <a:rPr lang="es-ES_tradnl" sz="1200" b="0" i="0" kern="1200" dirty="0" err="1" smtClean="0">
                <a:solidFill>
                  <a:schemeClr val="tx1"/>
                </a:solidFill>
                <a:effectLst/>
                <a:latin typeface="+mn-lt"/>
                <a:ea typeface="+mn-ea"/>
                <a:cs typeface="+mn-cs"/>
              </a:rPr>
              <a:t>your</a:t>
            </a:r>
            <a:r>
              <a:rPr lang="es-ES_tradnl" sz="1200" b="0" i="0" kern="1200" dirty="0" smtClean="0">
                <a:solidFill>
                  <a:schemeClr val="tx1"/>
                </a:solidFill>
                <a:effectLst/>
                <a:latin typeface="+mn-lt"/>
                <a:ea typeface="+mn-ea"/>
                <a:cs typeface="+mn-cs"/>
              </a:rPr>
              <a:t> GPS.</a:t>
            </a:r>
          </a:p>
          <a:p>
            <a:endParaRPr lang="es-ES_tradnl"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s-ES_tradnl" dirty="0" err="1" smtClean="0">
                <a:solidFill>
                  <a:srgbClr val="333333"/>
                </a:solidFill>
                <a:latin typeface="Georgia" charset="0"/>
              </a:rPr>
              <a:t>if</a:t>
            </a:r>
            <a:r>
              <a:rPr lang="es-ES_tradnl" dirty="0" smtClean="0">
                <a:solidFill>
                  <a:srgbClr val="333333"/>
                </a:solidFill>
                <a:latin typeface="Georgia" charset="0"/>
              </a:rPr>
              <a:t> </a:t>
            </a:r>
            <a:r>
              <a:rPr lang="es-ES_tradnl" dirty="0" err="1" smtClean="0">
                <a:solidFill>
                  <a:srgbClr val="333333"/>
                </a:solidFill>
                <a:latin typeface="Georgia" charset="0"/>
              </a:rPr>
              <a:t>you're</a:t>
            </a:r>
            <a:r>
              <a:rPr lang="es-ES_tradnl" dirty="0" smtClean="0">
                <a:solidFill>
                  <a:srgbClr val="333333"/>
                </a:solidFill>
                <a:latin typeface="Georgia" charset="0"/>
              </a:rPr>
              <a:t> in </a:t>
            </a:r>
            <a:r>
              <a:rPr lang="es-ES_tradnl" dirty="0" err="1" smtClean="0">
                <a:solidFill>
                  <a:srgbClr val="333333"/>
                </a:solidFill>
                <a:latin typeface="Georgia" charset="0"/>
              </a:rPr>
              <a:t>the</a:t>
            </a:r>
            <a:r>
              <a:rPr lang="es-ES_tradnl" dirty="0" smtClean="0">
                <a:solidFill>
                  <a:srgbClr val="333333"/>
                </a:solidFill>
                <a:latin typeface="Georgia" charset="0"/>
              </a:rPr>
              <a:t> </a:t>
            </a:r>
            <a:r>
              <a:rPr lang="es-ES_tradnl" dirty="0" err="1" smtClean="0">
                <a:solidFill>
                  <a:srgbClr val="333333"/>
                </a:solidFill>
                <a:latin typeface="Georgia" charset="0"/>
              </a:rPr>
              <a:t>right</a:t>
            </a:r>
            <a:r>
              <a:rPr lang="es-ES_tradnl" dirty="0" smtClean="0">
                <a:solidFill>
                  <a:srgbClr val="333333"/>
                </a:solidFill>
                <a:latin typeface="Georgia" charset="0"/>
              </a:rPr>
              <a:t> </a:t>
            </a:r>
            <a:r>
              <a:rPr lang="es-ES_tradnl" dirty="0" err="1" smtClean="0">
                <a:solidFill>
                  <a:srgbClr val="333333"/>
                </a:solidFill>
                <a:latin typeface="Georgia" charset="0"/>
              </a:rPr>
              <a:t>city</a:t>
            </a:r>
            <a:r>
              <a:rPr lang="es-ES_tradnl" dirty="0" smtClean="0">
                <a:solidFill>
                  <a:srgbClr val="333333"/>
                </a:solidFill>
                <a:latin typeface="Georgia" charset="0"/>
              </a:rPr>
              <a:t>, </a:t>
            </a:r>
            <a:r>
              <a:rPr lang="es-ES_tradnl" dirty="0" err="1" smtClean="0">
                <a:solidFill>
                  <a:srgbClr val="333333"/>
                </a:solidFill>
                <a:latin typeface="Georgia" charset="0"/>
              </a:rPr>
              <a:t>you'll</a:t>
            </a:r>
            <a:r>
              <a:rPr lang="es-ES_tradnl" dirty="0" smtClean="0">
                <a:solidFill>
                  <a:srgbClr val="333333"/>
                </a:solidFill>
                <a:latin typeface="Georgia" charset="0"/>
              </a:rPr>
              <a:t> </a:t>
            </a:r>
            <a:r>
              <a:rPr lang="es-ES_tradnl" dirty="0" err="1" smtClean="0">
                <a:solidFill>
                  <a:srgbClr val="333333"/>
                </a:solidFill>
                <a:latin typeface="Georgia" charset="0"/>
              </a:rPr>
              <a:t>also</a:t>
            </a:r>
            <a:r>
              <a:rPr lang="es-ES_tradnl" dirty="0" smtClean="0">
                <a:solidFill>
                  <a:srgbClr val="333333"/>
                </a:solidFill>
                <a:latin typeface="Georgia" charset="0"/>
              </a:rPr>
              <a:t> </a:t>
            </a:r>
            <a:r>
              <a:rPr lang="es-ES_tradnl" dirty="0" err="1" smtClean="0">
                <a:solidFill>
                  <a:srgbClr val="333333"/>
                </a:solidFill>
                <a:latin typeface="Georgia" charset="0"/>
              </a:rPr>
              <a:t>find</a:t>
            </a:r>
            <a:r>
              <a:rPr lang="es-ES_tradnl" dirty="0" smtClean="0">
                <a:solidFill>
                  <a:srgbClr val="333333"/>
                </a:solidFill>
                <a:latin typeface="Georgia" charset="0"/>
              </a:rPr>
              <a:t> </a:t>
            </a:r>
            <a:r>
              <a:rPr lang="es-ES_tradnl" dirty="0" err="1" smtClean="0">
                <a:solidFill>
                  <a:srgbClr val="333333"/>
                </a:solidFill>
                <a:latin typeface="Georgia" charset="0"/>
              </a:rPr>
              <a:t>the</a:t>
            </a:r>
            <a:r>
              <a:rPr lang="es-ES_tradnl" dirty="0" smtClean="0">
                <a:solidFill>
                  <a:srgbClr val="333333"/>
                </a:solidFill>
                <a:latin typeface="Georgia" charset="0"/>
              </a:rPr>
              <a:t> </a:t>
            </a:r>
            <a:r>
              <a:rPr lang="es-ES_tradnl" dirty="0" err="1" smtClean="0">
                <a:solidFill>
                  <a:srgbClr val="333333"/>
                </a:solidFill>
                <a:latin typeface="Georgia" charset="0"/>
              </a:rPr>
              <a:t>restaurant's</a:t>
            </a:r>
            <a:r>
              <a:rPr lang="es-ES_tradnl" dirty="0" smtClean="0">
                <a:solidFill>
                  <a:srgbClr val="333333"/>
                </a:solidFill>
                <a:latin typeface="Georgia" charset="0"/>
              </a:rPr>
              <a:t> </a:t>
            </a:r>
            <a:r>
              <a:rPr lang="es-ES_tradnl" dirty="0" err="1" smtClean="0">
                <a:solidFill>
                  <a:srgbClr val="333333"/>
                </a:solidFill>
                <a:latin typeface="Georgia" charset="0"/>
              </a:rPr>
              <a:t>health</a:t>
            </a:r>
            <a:r>
              <a:rPr lang="es-ES_tradnl" dirty="0" smtClean="0">
                <a:solidFill>
                  <a:srgbClr val="333333"/>
                </a:solidFill>
                <a:latin typeface="Georgia" charset="0"/>
              </a:rPr>
              <a:t> </a:t>
            </a:r>
            <a:r>
              <a:rPr lang="es-ES_tradnl" dirty="0" err="1" smtClean="0">
                <a:solidFill>
                  <a:srgbClr val="333333"/>
                </a:solidFill>
                <a:latin typeface="Georgia" charset="0"/>
              </a:rPr>
              <a:t>inspection</a:t>
            </a:r>
            <a:r>
              <a:rPr lang="es-ES_tradnl" dirty="0" smtClean="0">
                <a:solidFill>
                  <a:srgbClr val="333333"/>
                </a:solidFill>
                <a:latin typeface="Georgia" charset="0"/>
              </a:rPr>
              <a:t> score</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285750" indent="-285750">
              <a:buClr>
                <a:schemeClr val="accent1"/>
              </a:buClr>
              <a:buFont typeface="Arial" charset="0"/>
              <a:buChar char="•"/>
            </a:pPr>
            <a:r>
              <a:rPr lang="es-ES_tradnl" dirty="0" err="1" smtClean="0"/>
              <a:t>For</a:t>
            </a:r>
            <a:r>
              <a:rPr lang="es-ES_tradnl" dirty="0" smtClean="0"/>
              <a:t> </a:t>
            </a:r>
            <a:r>
              <a:rPr lang="es-ES_tradnl" dirty="0" err="1" smtClean="0"/>
              <a:t>the</a:t>
            </a:r>
            <a:r>
              <a:rPr lang="es-ES_tradnl" dirty="0" smtClean="0"/>
              <a:t> </a:t>
            </a:r>
            <a:r>
              <a:rPr lang="es-ES_tradnl" dirty="0" err="1" smtClean="0"/>
              <a:t>county</a:t>
            </a:r>
            <a:r>
              <a:rPr lang="es-ES_tradnl" dirty="0" smtClean="0"/>
              <a:t>, </a:t>
            </a:r>
            <a:r>
              <a:rPr lang="es-ES_tradnl" dirty="0" err="1" smtClean="0"/>
              <a:t>the</a:t>
            </a:r>
            <a:r>
              <a:rPr lang="es-ES_tradnl" dirty="0" smtClean="0"/>
              <a:t> </a:t>
            </a:r>
            <a:r>
              <a:rPr lang="es-ES_tradnl" dirty="0" err="1" smtClean="0"/>
              <a:t>only</a:t>
            </a:r>
            <a:r>
              <a:rPr lang="es-ES_tradnl" dirty="0" smtClean="0"/>
              <a:t> </a:t>
            </a:r>
            <a:r>
              <a:rPr lang="es-ES_tradnl" dirty="0" err="1" smtClean="0"/>
              <a:t>costs</a:t>
            </a:r>
            <a:r>
              <a:rPr lang="es-ES_tradnl" dirty="0" smtClean="0"/>
              <a:t> </a:t>
            </a:r>
            <a:r>
              <a:rPr lang="es-ES_tradnl" dirty="0" err="1" smtClean="0"/>
              <a:t>associated</a:t>
            </a:r>
            <a:r>
              <a:rPr lang="es-ES_tradnl" dirty="0" smtClean="0"/>
              <a:t> </a:t>
            </a:r>
            <a:r>
              <a:rPr lang="es-ES_tradnl" dirty="0" err="1" smtClean="0"/>
              <a:t>with</a:t>
            </a:r>
            <a:r>
              <a:rPr lang="es-ES_tradnl" dirty="0" smtClean="0"/>
              <a:t> </a:t>
            </a:r>
            <a:r>
              <a:rPr lang="es-ES_tradnl" dirty="0" err="1" smtClean="0"/>
              <a:t>this</a:t>
            </a:r>
            <a:r>
              <a:rPr lang="es-ES_tradnl" dirty="0" smtClean="0"/>
              <a:t> </a:t>
            </a:r>
            <a:r>
              <a:rPr lang="es-ES_tradnl" dirty="0" err="1" smtClean="0"/>
              <a:t>program</a:t>
            </a:r>
            <a:r>
              <a:rPr lang="es-ES_tradnl" dirty="0" smtClean="0"/>
              <a:t> </a:t>
            </a:r>
            <a:r>
              <a:rPr lang="es-ES_tradnl" dirty="0" err="1" smtClean="0"/>
              <a:t>were</a:t>
            </a:r>
            <a:r>
              <a:rPr lang="es-ES_tradnl" dirty="0" smtClean="0"/>
              <a:t> </a:t>
            </a:r>
            <a:r>
              <a:rPr lang="es-ES_tradnl" dirty="0" err="1" smtClean="0"/>
              <a:t>the</a:t>
            </a:r>
            <a:r>
              <a:rPr lang="es-ES_tradnl" dirty="0" smtClean="0"/>
              <a:t> </a:t>
            </a:r>
            <a:r>
              <a:rPr lang="es-ES_tradnl" dirty="0" err="1" smtClean="0"/>
              <a:t>minimal</a:t>
            </a:r>
            <a:r>
              <a:rPr lang="es-ES_tradnl" dirty="0" smtClean="0"/>
              <a:t> staff </a:t>
            </a:r>
            <a:r>
              <a:rPr lang="es-ES_tradnl" dirty="0" err="1" smtClean="0"/>
              <a:t>hours</a:t>
            </a:r>
            <a:r>
              <a:rPr lang="es-ES_tradnl" dirty="0" smtClean="0"/>
              <a:t> </a:t>
            </a:r>
            <a:r>
              <a:rPr lang="es-ES_tradnl" dirty="0" err="1" smtClean="0"/>
              <a:t>required</a:t>
            </a:r>
            <a:r>
              <a:rPr lang="es-ES_tradnl" dirty="0" smtClean="0"/>
              <a:t> to set up data </a:t>
            </a:r>
            <a:r>
              <a:rPr lang="es-ES_tradnl" dirty="0" err="1" smtClean="0"/>
              <a:t>communication</a:t>
            </a:r>
            <a:r>
              <a:rPr lang="es-ES_tradnl" dirty="0" smtClean="0"/>
              <a:t> </a:t>
            </a:r>
            <a:r>
              <a:rPr lang="es-ES_tradnl" dirty="0" err="1" smtClean="0"/>
              <a:t>with</a:t>
            </a:r>
            <a:r>
              <a:rPr lang="es-ES_tradnl" dirty="0" smtClean="0"/>
              <a:t> </a:t>
            </a:r>
            <a:r>
              <a:rPr lang="es-ES_tradnl" dirty="0" err="1" smtClean="0"/>
              <a:t>Yelp's</a:t>
            </a:r>
            <a:r>
              <a:rPr lang="es-ES_tradnl" dirty="0" smtClean="0"/>
              <a:t> servers.</a:t>
            </a:r>
            <a:endParaRPr lang="en-US" dirty="0" smtClean="0"/>
          </a:p>
          <a:p>
            <a:endParaRPr lang="es-ES_tradnl" sz="1200" b="0" i="0" kern="1200" dirty="0" smtClean="0">
              <a:solidFill>
                <a:schemeClr val="tx1"/>
              </a:solidFill>
              <a:effectLst/>
              <a:latin typeface="+mn-lt"/>
              <a:ea typeface="+mn-ea"/>
              <a:cs typeface="+mn-cs"/>
            </a:endParaRPr>
          </a:p>
          <a:p>
            <a:pPr fontAlgn="base"/>
            <a:endParaRPr lang="es-ES_tradnl" dirty="0"/>
          </a:p>
        </p:txBody>
      </p:sp>
      <p:sp>
        <p:nvSpPr>
          <p:cNvPr id="4" name="Marcador de número de diapositiva 3"/>
          <p:cNvSpPr>
            <a:spLocks noGrp="1"/>
          </p:cNvSpPr>
          <p:nvPr>
            <p:ph type="sldNum" sz="quarter" idx="10"/>
          </p:nvPr>
        </p:nvSpPr>
        <p:spPr/>
        <p:txBody>
          <a:bodyPr/>
          <a:lstStyle/>
          <a:p>
            <a:fld id="{B0AAFD9D-EB30-EC48-AC35-B521AABA13B1}" type="slidenum">
              <a:rPr lang="en-US" smtClean="0"/>
              <a:t>21</a:t>
            </a:fld>
            <a:endParaRPr lang="en-US"/>
          </a:p>
        </p:txBody>
      </p:sp>
    </p:spTree>
    <p:extLst>
      <p:ext uri="{BB962C8B-B14F-4D97-AF65-F5344CB8AC3E}">
        <p14:creationId xmlns:p14="http://schemas.microsoft.com/office/powerpoint/2010/main" val="19020881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_tradnl" dirty="0" smtClean="0"/>
              <a:t>https://</a:t>
            </a:r>
            <a:r>
              <a:rPr lang="es-ES_tradnl" dirty="0" err="1" smtClean="0"/>
              <a:t>www.ncronline.org</a:t>
            </a:r>
            <a:r>
              <a:rPr lang="es-ES_tradnl" dirty="0" smtClean="0"/>
              <a:t>/blogs/</a:t>
            </a:r>
            <a:r>
              <a:rPr lang="es-ES_tradnl" dirty="0" err="1" smtClean="0"/>
              <a:t>just-catholic</a:t>
            </a:r>
            <a:r>
              <a:rPr lang="es-ES_tradnl" dirty="0" smtClean="0"/>
              <a:t>/</a:t>
            </a:r>
            <a:r>
              <a:rPr lang="es-ES_tradnl" smtClean="0"/>
              <a:t>globalization-technocratic-paradigm</a:t>
            </a:r>
            <a:endParaRPr lang="es-ES_tradnl" dirty="0" smtClean="0"/>
          </a:p>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2</a:t>
            </a:fld>
            <a:endParaRPr lang="en-US"/>
          </a:p>
        </p:txBody>
      </p:sp>
    </p:spTree>
    <p:extLst>
      <p:ext uri="{BB962C8B-B14F-4D97-AF65-F5344CB8AC3E}">
        <p14:creationId xmlns:p14="http://schemas.microsoft.com/office/powerpoint/2010/main" val="165765253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_tradnl" sz="1200" b="0" i="0" kern="1200" dirty="0" err="1" smtClean="0">
                <a:solidFill>
                  <a:schemeClr val="tx1"/>
                </a:solidFill>
                <a:effectLst/>
                <a:latin typeface="+mn-lt"/>
                <a:ea typeface="+mn-ea"/>
                <a:cs typeface="+mn-cs"/>
              </a:rPr>
              <a:t>Yejin</a:t>
            </a:r>
            <a:r>
              <a:rPr lang="es-ES_tradnl" sz="1200" b="0" i="0" kern="1200" dirty="0" smtClean="0">
                <a:solidFill>
                  <a:schemeClr val="tx1"/>
                </a:solidFill>
                <a:effectLst/>
                <a:latin typeface="+mn-lt"/>
                <a:ea typeface="+mn-ea"/>
                <a:cs typeface="+mn-cs"/>
              </a:rPr>
              <a:t> </a:t>
            </a:r>
            <a:r>
              <a:rPr lang="es-ES_tradnl" sz="1200" b="0" i="0" kern="1200" dirty="0" err="1" smtClean="0">
                <a:solidFill>
                  <a:schemeClr val="tx1"/>
                </a:solidFill>
                <a:effectLst/>
                <a:latin typeface="+mn-lt"/>
                <a:ea typeface="+mn-ea"/>
                <a:cs typeface="+mn-cs"/>
              </a:rPr>
              <a:t>Choi</a:t>
            </a:r>
            <a:r>
              <a:rPr lang="es-ES_tradnl" sz="1200" b="0" i="0" kern="1200" dirty="0" smtClean="0">
                <a:solidFill>
                  <a:schemeClr val="tx1"/>
                </a:solidFill>
                <a:effectLst/>
                <a:latin typeface="+mn-lt"/>
                <a:ea typeface="+mn-ea"/>
                <a:cs typeface="+mn-cs"/>
              </a:rPr>
              <a:t>, a </a:t>
            </a:r>
            <a:r>
              <a:rPr lang="es-ES_tradnl" sz="1200" b="0" i="0" kern="1200" dirty="0" err="1" smtClean="0">
                <a:solidFill>
                  <a:schemeClr val="tx1"/>
                </a:solidFill>
                <a:effectLst/>
                <a:latin typeface="+mn-lt"/>
                <a:ea typeface="+mn-ea"/>
                <a:cs typeface="+mn-cs"/>
              </a:rPr>
              <a:t>Stony</a:t>
            </a:r>
            <a:r>
              <a:rPr lang="es-ES_tradnl" sz="1200" b="0" i="0" kern="1200" dirty="0" smtClean="0">
                <a:solidFill>
                  <a:schemeClr val="tx1"/>
                </a:solidFill>
                <a:effectLst/>
                <a:latin typeface="+mn-lt"/>
                <a:ea typeface="+mn-ea"/>
                <a:cs typeface="+mn-cs"/>
              </a:rPr>
              <a:t> </a:t>
            </a:r>
            <a:r>
              <a:rPr lang="es-ES_tradnl" sz="1200" b="0" i="0" kern="1200" dirty="0" err="1" smtClean="0">
                <a:solidFill>
                  <a:schemeClr val="tx1"/>
                </a:solidFill>
                <a:effectLst/>
                <a:latin typeface="+mn-lt"/>
                <a:ea typeface="+mn-ea"/>
                <a:cs typeface="+mn-cs"/>
              </a:rPr>
              <a:t>Brook</a:t>
            </a:r>
            <a:r>
              <a:rPr lang="es-ES_tradnl" sz="1200" b="0" i="0" kern="1200" dirty="0" smtClean="0">
                <a:solidFill>
                  <a:schemeClr val="tx1"/>
                </a:solidFill>
                <a:effectLst/>
                <a:latin typeface="+mn-lt"/>
                <a:ea typeface="+mn-ea"/>
                <a:cs typeface="+mn-cs"/>
              </a:rPr>
              <a:t> </a:t>
            </a:r>
            <a:r>
              <a:rPr lang="es-ES_tradnl" sz="1200" b="0" i="0" kern="1200" dirty="0" err="1" smtClean="0">
                <a:solidFill>
                  <a:schemeClr val="tx1"/>
                </a:solidFill>
                <a:effectLst/>
                <a:latin typeface="+mn-lt"/>
                <a:ea typeface="+mn-ea"/>
                <a:cs typeface="+mn-cs"/>
              </a:rPr>
              <a:t>University</a:t>
            </a:r>
            <a:r>
              <a:rPr lang="es-ES_tradnl" sz="1200" b="0" i="0" kern="1200" dirty="0" smtClean="0">
                <a:solidFill>
                  <a:schemeClr val="tx1"/>
                </a:solidFill>
                <a:effectLst/>
                <a:latin typeface="+mn-lt"/>
                <a:ea typeface="+mn-ea"/>
                <a:cs typeface="+mn-cs"/>
              </a:rPr>
              <a:t> </a:t>
            </a:r>
            <a:r>
              <a:rPr lang="es-ES_tradnl" sz="1200" b="0" i="0" kern="1200" dirty="0" err="1" smtClean="0">
                <a:solidFill>
                  <a:schemeClr val="tx1"/>
                </a:solidFill>
                <a:effectLst/>
                <a:latin typeface="+mn-lt"/>
                <a:ea typeface="+mn-ea"/>
                <a:cs typeface="+mn-cs"/>
              </a:rPr>
              <a:t>computer</a:t>
            </a:r>
            <a:r>
              <a:rPr lang="es-ES_tradnl" sz="1200" b="0" i="0" kern="1200" dirty="0" smtClean="0">
                <a:solidFill>
                  <a:schemeClr val="tx1"/>
                </a:solidFill>
                <a:effectLst/>
                <a:latin typeface="+mn-lt"/>
                <a:ea typeface="+mn-ea"/>
                <a:cs typeface="+mn-cs"/>
              </a:rPr>
              <a:t> </a:t>
            </a:r>
            <a:r>
              <a:rPr lang="es-ES_tradnl" sz="1200" b="0" i="0" kern="1200" dirty="0" err="1" smtClean="0">
                <a:solidFill>
                  <a:schemeClr val="tx1"/>
                </a:solidFill>
                <a:effectLst/>
                <a:latin typeface="+mn-lt"/>
                <a:ea typeface="+mn-ea"/>
                <a:cs typeface="+mn-cs"/>
              </a:rPr>
              <a:t>scientist</a:t>
            </a:r>
            <a:r>
              <a:rPr lang="es-ES_tradnl" sz="1200" b="0" i="0" kern="1200" dirty="0" smtClean="0">
                <a:solidFill>
                  <a:schemeClr val="tx1"/>
                </a:solidFill>
                <a:effectLst/>
                <a:latin typeface="+mn-lt"/>
                <a:ea typeface="+mn-ea"/>
                <a:cs typeface="+mn-cs"/>
              </a:rPr>
              <a:t>, he </a:t>
            </a:r>
            <a:r>
              <a:rPr lang="es-ES_tradnl" sz="1200" b="0" i="0" kern="1200" dirty="0" err="1" smtClean="0">
                <a:solidFill>
                  <a:schemeClr val="tx1"/>
                </a:solidFill>
                <a:effectLst/>
                <a:latin typeface="+mn-lt"/>
                <a:ea typeface="+mn-ea"/>
                <a:cs typeface="+mn-cs"/>
              </a:rPr>
              <a:t>is</a:t>
            </a:r>
            <a:r>
              <a:rPr lang="es-ES_tradnl" sz="1200" b="0" i="0" kern="1200" dirty="0" smtClean="0">
                <a:solidFill>
                  <a:schemeClr val="tx1"/>
                </a:solidFill>
                <a:effectLst/>
                <a:latin typeface="+mn-lt"/>
                <a:ea typeface="+mn-ea"/>
                <a:cs typeface="+mn-cs"/>
              </a:rPr>
              <a:t> </a:t>
            </a:r>
            <a:r>
              <a:rPr lang="es-ES_tradnl" sz="1200" b="0" i="0" kern="1200" dirty="0" err="1" smtClean="0">
                <a:solidFill>
                  <a:schemeClr val="tx1"/>
                </a:solidFill>
                <a:effectLst/>
                <a:latin typeface="+mn-lt"/>
                <a:ea typeface="+mn-ea"/>
                <a:cs typeface="+mn-cs"/>
              </a:rPr>
              <a:t>developing</a:t>
            </a:r>
            <a:r>
              <a:rPr lang="es-ES_tradnl" sz="1200" b="0" i="0" kern="1200" dirty="0" smtClean="0">
                <a:solidFill>
                  <a:schemeClr val="tx1"/>
                </a:solidFill>
                <a:effectLst/>
                <a:latin typeface="+mn-lt"/>
                <a:ea typeface="+mn-ea"/>
                <a:cs typeface="+mn-cs"/>
              </a:rPr>
              <a:t> </a:t>
            </a:r>
            <a:r>
              <a:rPr lang="es-ES_tradnl" sz="1200" b="0" i="0" kern="1200" dirty="0" err="1" smtClean="0">
                <a:solidFill>
                  <a:schemeClr val="tx1"/>
                </a:solidFill>
                <a:effectLst/>
                <a:latin typeface="+mn-lt"/>
                <a:ea typeface="+mn-ea"/>
                <a:cs typeface="+mn-cs"/>
              </a:rPr>
              <a:t>an</a:t>
            </a:r>
            <a:r>
              <a:rPr lang="es-ES_tradnl" sz="1200" b="0" i="0" kern="1200" dirty="0" smtClean="0">
                <a:solidFill>
                  <a:schemeClr val="tx1"/>
                </a:solidFill>
                <a:effectLst/>
                <a:latin typeface="+mn-lt"/>
                <a:ea typeface="+mn-ea"/>
                <a:cs typeface="+mn-cs"/>
              </a:rPr>
              <a:t> </a:t>
            </a:r>
            <a:r>
              <a:rPr lang="es-ES_tradnl" sz="1200" b="0" i="0" kern="1200" dirty="0" err="1" smtClean="0">
                <a:solidFill>
                  <a:schemeClr val="tx1"/>
                </a:solidFill>
                <a:effectLst/>
                <a:latin typeface="+mn-lt"/>
                <a:ea typeface="+mn-ea"/>
                <a:cs typeface="+mn-cs"/>
              </a:rPr>
              <a:t>algorithm</a:t>
            </a:r>
            <a:r>
              <a:rPr lang="es-ES_tradnl" sz="1200" b="0" i="0" kern="1200" dirty="0" smtClean="0">
                <a:solidFill>
                  <a:schemeClr val="tx1"/>
                </a:solidFill>
                <a:effectLst/>
                <a:latin typeface="+mn-lt"/>
                <a:ea typeface="+mn-ea"/>
                <a:cs typeface="+mn-cs"/>
              </a:rPr>
              <a:t> </a:t>
            </a:r>
            <a:r>
              <a:rPr lang="es-ES_tradnl" sz="1200" b="0" i="0" kern="1200" dirty="0" err="1" smtClean="0">
                <a:solidFill>
                  <a:schemeClr val="tx1"/>
                </a:solidFill>
                <a:effectLst/>
                <a:latin typeface="+mn-lt"/>
                <a:ea typeface="+mn-ea"/>
                <a:cs typeface="+mn-cs"/>
              </a:rPr>
              <a:t>that</a:t>
            </a:r>
            <a:r>
              <a:rPr lang="es-ES_tradnl" sz="1200" b="0" i="0" kern="1200" dirty="0" smtClean="0">
                <a:solidFill>
                  <a:schemeClr val="tx1"/>
                </a:solidFill>
                <a:effectLst/>
                <a:latin typeface="+mn-lt"/>
                <a:ea typeface="+mn-ea"/>
                <a:cs typeface="+mn-cs"/>
              </a:rPr>
              <a:t> figures </a:t>
            </a:r>
            <a:r>
              <a:rPr lang="es-ES_tradnl" sz="1200" b="0" i="0" kern="1200" dirty="0" err="1" smtClean="0">
                <a:solidFill>
                  <a:schemeClr val="tx1"/>
                </a:solidFill>
                <a:effectLst/>
                <a:latin typeface="+mn-lt"/>
                <a:ea typeface="+mn-ea"/>
                <a:cs typeface="+mn-cs"/>
              </a:rPr>
              <a:t>out</a:t>
            </a:r>
            <a:r>
              <a:rPr lang="es-ES_tradnl" sz="1200" b="0" i="0" kern="1200" dirty="0" smtClean="0">
                <a:solidFill>
                  <a:schemeClr val="tx1"/>
                </a:solidFill>
                <a:effectLst/>
                <a:latin typeface="+mn-lt"/>
                <a:ea typeface="+mn-ea"/>
                <a:cs typeface="+mn-cs"/>
              </a:rPr>
              <a:t> </a:t>
            </a:r>
            <a:r>
              <a:rPr lang="es-ES_tradnl" sz="1200" b="0" i="0" kern="1200" dirty="0" err="1" smtClean="0">
                <a:solidFill>
                  <a:schemeClr val="tx1"/>
                </a:solidFill>
                <a:effectLst/>
                <a:latin typeface="+mn-lt"/>
                <a:ea typeface="+mn-ea"/>
                <a:cs typeface="+mn-cs"/>
              </a:rPr>
              <a:t>which</a:t>
            </a:r>
            <a:r>
              <a:rPr lang="es-ES_tradnl" sz="1200" b="0" i="0" kern="1200" dirty="0" smtClean="0">
                <a:solidFill>
                  <a:schemeClr val="tx1"/>
                </a:solidFill>
                <a:effectLst/>
                <a:latin typeface="+mn-lt"/>
                <a:ea typeface="+mn-ea"/>
                <a:cs typeface="+mn-cs"/>
              </a:rPr>
              <a:t> </a:t>
            </a:r>
            <a:r>
              <a:rPr lang="es-ES_tradnl" sz="1200" b="0" i="0" kern="1200" dirty="0" err="1" smtClean="0">
                <a:solidFill>
                  <a:schemeClr val="tx1"/>
                </a:solidFill>
                <a:effectLst/>
                <a:latin typeface="+mn-lt"/>
                <a:ea typeface="+mn-ea"/>
                <a:cs typeface="+mn-cs"/>
              </a:rPr>
              <a:t>words</a:t>
            </a:r>
            <a:r>
              <a:rPr lang="es-ES_tradnl" sz="1200" b="0" i="0" kern="1200" dirty="0" smtClean="0">
                <a:solidFill>
                  <a:schemeClr val="tx1"/>
                </a:solidFill>
                <a:effectLst/>
                <a:latin typeface="+mn-lt"/>
                <a:ea typeface="+mn-ea"/>
                <a:cs typeface="+mn-cs"/>
              </a:rPr>
              <a:t> in a </a:t>
            </a:r>
            <a:r>
              <a:rPr lang="es-ES_tradnl" sz="1200" b="0" i="0" kern="1200" dirty="0" err="1" smtClean="0">
                <a:solidFill>
                  <a:schemeClr val="tx1"/>
                </a:solidFill>
                <a:effectLst/>
                <a:latin typeface="+mn-lt"/>
                <a:ea typeface="+mn-ea"/>
                <a:cs typeface="+mn-cs"/>
              </a:rPr>
              <a:t>Yelp</a:t>
            </a:r>
            <a:r>
              <a:rPr lang="es-ES_tradnl" sz="1200" b="0" i="0" kern="1200" dirty="0" smtClean="0">
                <a:solidFill>
                  <a:schemeClr val="tx1"/>
                </a:solidFill>
                <a:effectLst/>
                <a:latin typeface="+mn-lt"/>
                <a:ea typeface="+mn-ea"/>
                <a:cs typeface="+mn-cs"/>
              </a:rPr>
              <a:t> </a:t>
            </a:r>
            <a:r>
              <a:rPr lang="es-ES_tradnl" sz="1200" b="0" i="0" kern="1200" dirty="0" err="1" smtClean="0">
                <a:solidFill>
                  <a:schemeClr val="tx1"/>
                </a:solidFill>
                <a:effectLst/>
                <a:latin typeface="+mn-lt"/>
                <a:ea typeface="+mn-ea"/>
                <a:cs typeface="+mn-cs"/>
              </a:rPr>
              <a:t>review</a:t>
            </a:r>
            <a:r>
              <a:rPr lang="es-ES_tradnl" sz="1200" b="0" i="0" kern="1200" dirty="0" smtClean="0">
                <a:solidFill>
                  <a:schemeClr val="tx1"/>
                </a:solidFill>
                <a:effectLst/>
                <a:latin typeface="+mn-lt"/>
                <a:ea typeface="+mn-ea"/>
                <a:cs typeface="+mn-cs"/>
              </a:rPr>
              <a:t> </a:t>
            </a:r>
            <a:r>
              <a:rPr lang="es-ES_tradnl" sz="1200" b="0" i="0" kern="1200" dirty="0" err="1" smtClean="0">
                <a:solidFill>
                  <a:schemeClr val="tx1"/>
                </a:solidFill>
                <a:effectLst/>
                <a:latin typeface="+mn-lt"/>
                <a:ea typeface="+mn-ea"/>
                <a:cs typeface="+mn-cs"/>
              </a:rPr>
              <a:t>predict</a:t>
            </a:r>
            <a:r>
              <a:rPr lang="es-ES_tradnl" sz="1200" b="0" i="0" kern="1200" dirty="0" smtClean="0">
                <a:solidFill>
                  <a:schemeClr val="tx1"/>
                </a:solidFill>
                <a:effectLst/>
                <a:latin typeface="+mn-lt"/>
                <a:ea typeface="+mn-ea"/>
                <a:cs typeface="+mn-cs"/>
              </a:rPr>
              <a:t> </a:t>
            </a:r>
            <a:r>
              <a:rPr lang="es-ES_tradnl" sz="1200" b="0" i="0" kern="1200" dirty="0" err="1" smtClean="0">
                <a:solidFill>
                  <a:schemeClr val="tx1"/>
                </a:solidFill>
                <a:effectLst/>
                <a:latin typeface="+mn-lt"/>
                <a:ea typeface="+mn-ea"/>
                <a:cs typeface="+mn-cs"/>
              </a:rPr>
              <a:t>bad</a:t>
            </a:r>
            <a:r>
              <a:rPr lang="es-ES_tradnl" sz="1200" b="0" i="0" kern="1200" dirty="0" smtClean="0">
                <a:solidFill>
                  <a:schemeClr val="tx1"/>
                </a:solidFill>
                <a:effectLst/>
                <a:latin typeface="+mn-lt"/>
                <a:ea typeface="+mn-ea"/>
                <a:cs typeface="+mn-cs"/>
              </a:rPr>
              <a:t> </a:t>
            </a:r>
            <a:r>
              <a:rPr lang="es-ES_tradnl" sz="1200" b="0" i="0" kern="1200" dirty="0" err="1" smtClean="0">
                <a:solidFill>
                  <a:schemeClr val="tx1"/>
                </a:solidFill>
                <a:effectLst/>
                <a:latin typeface="+mn-lt"/>
                <a:ea typeface="+mn-ea"/>
                <a:cs typeface="+mn-cs"/>
              </a:rPr>
              <a:t>health-inspection</a:t>
            </a:r>
            <a:r>
              <a:rPr lang="es-ES_tradnl" sz="1200" b="0" i="0" kern="1200" dirty="0" smtClean="0">
                <a:solidFill>
                  <a:schemeClr val="tx1"/>
                </a:solidFill>
                <a:effectLst/>
                <a:latin typeface="+mn-lt"/>
                <a:ea typeface="+mn-ea"/>
                <a:cs typeface="+mn-cs"/>
              </a:rPr>
              <a:t> grades (</a:t>
            </a:r>
            <a:r>
              <a:rPr lang="es-ES_tradnl" sz="1200" b="0" i="0" kern="1200" dirty="0" err="1" smtClean="0">
                <a:solidFill>
                  <a:schemeClr val="tx1"/>
                </a:solidFill>
                <a:effectLst/>
                <a:latin typeface="+mn-lt"/>
                <a:ea typeface="+mn-ea"/>
                <a:cs typeface="+mn-cs"/>
              </a:rPr>
              <a:t>see</a:t>
            </a:r>
            <a:r>
              <a:rPr lang="es-ES_tradnl" sz="1200" b="0" i="0" kern="1200" dirty="0" smtClean="0">
                <a:solidFill>
                  <a:schemeClr val="tx1"/>
                </a:solidFill>
                <a:effectLst/>
                <a:latin typeface="+mn-lt"/>
                <a:ea typeface="+mn-ea"/>
                <a:cs typeface="+mn-cs"/>
              </a:rPr>
              <a:t> </a:t>
            </a:r>
            <a:r>
              <a:rPr lang="es-ES_tradnl" sz="1200" b="0" i="0" kern="1200" dirty="0" err="1" smtClean="0">
                <a:solidFill>
                  <a:schemeClr val="tx1"/>
                </a:solidFill>
                <a:effectLst/>
                <a:latin typeface="+mn-lt"/>
                <a:ea typeface="+mn-ea"/>
                <a:cs typeface="+mn-cs"/>
              </a:rPr>
              <a:t>below</a:t>
            </a:r>
            <a:r>
              <a:rPr lang="es-ES_tradnl" sz="1200" b="0" i="0" kern="1200" dirty="0" smtClean="0">
                <a:solidFill>
                  <a:schemeClr val="tx1"/>
                </a:solidFill>
                <a:effectLst/>
                <a:latin typeface="+mn-lt"/>
                <a:ea typeface="+mn-ea"/>
                <a:cs typeface="+mn-cs"/>
              </a:rPr>
              <a:t>). As he </a:t>
            </a:r>
            <a:r>
              <a:rPr lang="es-ES_tradnl" sz="1200" b="0" i="0" kern="1200" dirty="0" err="1" smtClean="0">
                <a:solidFill>
                  <a:schemeClr val="tx1"/>
                </a:solidFill>
                <a:effectLst/>
                <a:latin typeface="+mn-lt"/>
                <a:ea typeface="+mn-ea"/>
                <a:cs typeface="+mn-cs"/>
              </a:rPr>
              <a:t>puts</a:t>
            </a:r>
            <a:r>
              <a:rPr lang="es-ES_tradnl" sz="1200" b="0" i="0" kern="1200" dirty="0" smtClean="0">
                <a:solidFill>
                  <a:schemeClr val="tx1"/>
                </a:solidFill>
                <a:effectLst/>
                <a:latin typeface="+mn-lt"/>
                <a:ea typeface="+mn-ea"/>
                <a:cs typeface="+mn-cs"/>
              </a:rPr>
              <a:t> </a:t>
            </a:r>
            <a:r>
              <a:rPr lang="es-ES_tradnl" sz="1200" b="0" i="0" kern="1200" dirty="0" err="1" smtClean="0">
                <a:solidFill>
                  <a:schemeClr val="tx1"/>
                </a:solidFill>
                <a:effectLst/>
                <a:latin typeface="+mn-lt"/>
                <a:ea typeface="+mn-ea"/>
                <a:cs typeface="+mn-cs"/>
              </a:rPr>
              <a:t>it</a:t>
            </a:r>
            <a:r>
              <a:rPr lang="es-ES_tradnl" sz="1200" b="0" i="0" kern="1200" dirty="0" smtClean="0">
                <a:solidFill>
                  <a:schemeClr val="tx1"/>
                </a:solidFill>
                <a:effectLst/>
                <a:latin typeface="+mn-lt"/>
                <a:ea typeface="+mn-ea"/>
                <a:cs typeface="+mn-cs"/>
              </a:rPr>
              <a:t>, “</a:t>
            </a:r>
            <a:r>
              <a:rPr lang="es-ES_tradnl" sz="1200" b="0" i="0" kern="1200" dirty="0" err="1" smtClean="0">
                <a:solidFill>
                  <a:schemeClr val="tx1"/>
                </a:solidFill>
                <a:effectLst/>
                <a:latin typeface="+mn-lt"/>
                <a:ea typeface="+mn-ea"/>
                <a:cs typeface="+mn-cs"/>
              </a:rPr>
              <a:t>Some</a:t>
            </a:r>
            <a:r>
              <a:rPr lang="es-ES_tradnl" sz="1200" b="0" i="0" kern="1200" dirty="0" smtClean="0">
                <a:solidFill>
                  <a:schemeClr val="tx1"/>
                </a:solidFill>
                <a:effectLst/>
                <a:latin typeface="+mn-lt"/>
                <a:ea typeface="+mn-ea"/>
                <a:cs typeface="+mn-cs"/>
              </a:rPr>
              <a:t> are </a:t>
            </a:r>
            <a:r>
              <a:rPr lang="es-ES_tradnl" sz="1200" b="0" i="0" kern="1200" dirty="0" err="1" smtClean="0">
                <a:solidFill>
                  <a:schemeClr val="tx1"/>
                </a:solidFill>
                <a:effectLst/>
                <a:latin typeface="+mn-lt"/>
                <a:ea typeface="+mn-ea"/>
                <a:cs typeface="+mn-cs"/>
              </a:rPr>
              <a:t>directly</a:t>
            </a:r>
            <a:r>
              <a:rPr lang="es-ES_tradnl" sz="1200" b="0" i="0" kern="1200" dirty="0" smtClean="0">
                <a:solidFill>
                  <a:schemeClr val="tx1"/>
                </a:solidFill>
                <a:effectLst/>
                <a:latin typeface="+mn-lt"/>
                <a:ea typeface="+mn-ea"/>
                <a:cs typeface="+mn-cs"/>
              </a:rPr>
              <a:t> </a:t>
            </a:r>
            <a:r>
              <a:rPr lang="es-ES_tradnl" sz="1200" b="0" i="0" kern="1200" dirty="0" err="1" smtClean="0">
                <a:solidFill>
                  <a:schemeClr val="tx1"/>
                </a:solidFill>
                <a:effectLst/>
                <a:latin typeface="+mn-lt"/>
                <a:ea typeface="+mn-ea"/>
                <a:cs typeface="+mn-cs"/>
              </a:rPr>
              <a:t>hygiene-related</a:t>
            </a:r>
            <a:r>
              <a:rPr lang="es-ES_tradnl" sz="1200" b="0" i="0" kern="1200" dirty="0" smtClean="0">
                <a:solidFill>
                  <a:schemeClr val="tx1"/>
                </a:solidFill>
                <a:effectLst/>
                <a:latin typeface="+mn-lt"/>
                <a:ea typeface="+mn-ea"/>
                <a:cs typeface="+mn-cs"/>
              </a:rPr>
              <a:t>; </a:t>
            </a:r>
            <a:r>
              <a:rPr lang="es-ES_tradnl" sz="1200" b="0" i="0" kern="1200" dirty="0" err="1" smtClean="0">
                <a:solidFill>
                  <a:schemeClr val="tx1"/>
                </a:solidFill>
                <a:effectLst/>
                <a:latin typeface="+mn-lt"/>
                <a:ea typeface="+mn-ea"/>
                <a:cs typeface="+mn-cs"/>
              </a:rPr>
              <a:t>others</a:t>
            </a:r>
            <a:r>
              <a:rPr lang="es-ES_tradnl" sz="1200" b="0" i="0" kern="1200" dirty="0" smtClean="0">
                <a:solidFill>
                  <a:schemeClr val="tx1"/>
                </a:solidFill>
                <a:effectLst/>
                <a:latin typeface="+mn-lt"/>
                <a:ea typeface="+mn-ea"/>
                <a:cs typeface="+mn-cs"/>
              </a:rPr>
              <a:t> are </a:t>
            </a:r>
            <a:r>
              <a:rPr lang="es-ES_tradnl" sz="1200" b="0" i="0" kern="1200" dirty="0" err="1" smtClean="0">
                <a:solidFill>
                  <a:schemeClr val="tx1"/>
                </a:solidFill>
                <a:effectLst/>
                <a:latin typeface="+mn-lt"/>
                <a:ea typeface="+mn-ea"/>
                <a:cs typeface="+mn-cs"/>
              </a:rPr>
              <a:t>not</a:t>
            </a:r>
            <a:r>
              <a:rPr lang="es-ES_tradnl" sz="1200" b="0" i="0" kern="1200" dirty="0" smtClean="0">
                <a:solidFill>
                  <a:schemeClr val="tx1"/>
                </a:solidFill>
                <a:effectLst/>
                <a:latin typeface="+mn-lt"/>
                <a:ea typeface="+mn-ea"/>
                <a:cs typeface="+mn-cs"/>
              </a:rPr>
              <a:t>.” </a:t>
            </a:r>
            <a:r>
              <a:rPr lang="es-ES_tradnl" sz="1200" b="0" i="0" kern="1200" dirty="0" err="1" smtClean="0">
                <a:solidFill>
                  <a:schemeClr val="tx1"/>
                </a:solidFill>
                <a:effectLst/>
                <a:latin typeface="+mn-lt"/>
                <a:ea typeface="+mn-ea"/>
                <a:cs typeface="+mn-cs"/>
              </a:rPr>
              <a:t>Perhaps</a:t>
            </a:r>
            <a:r>
              <a:rPr lang="es-ES_tradnl" sz="1200" b="0" i="0" kern="1200" dirty="0" smtClean="0">
                <a:solidFill>
                  <a:schemeClr val="tx1"/>
                </a:solidFill>
                <a:effectLst/>
                <a:latin typeface="+mn-lt"/>
                <a:ea typeface="+mn-ea"/>
                <a:cs typeface="+mn-cs"/>
              </a:rPr>
              <a:t> in </a:t>
            </a:r>
            <a:r>
              <a:rPr lang="es-ES_tradnl" sz="1200" b="0" i="0" kern="1200" dirty="0" err="1" smtClean="0">
                <a:solidFill>
                  <a:schemeClr val="tx1"/>
                </a:solidFill>
                <a:effectLst/>
                <a:latin typeface="+mn-lt"/>
                <a:ea typeface="+mn-ea"/>
                <a:cs typeface="+mn-cs"/>
              </a:rPr>
              <a:t>the</a:t>
            </a:r>
            <a:r>
              <a:rPr lang="es-ES_tradnl" sz="1200" b="0" i="0" kern="1200" dirty="0" smtClean="0">
                <a:solidFill>
                  <a:schemeClr val="tx1"/>
                </a:solidFill>
                <a:effectLst/>
                <a:latin typeface="+mn-lt"/>
                <a:ea typeface="+mn-ea"/>
                <a:cs typeface="+mn-cs"/>
              </a:rPr>
              <a:t> </a:t>
            </a:r>
            <a:r>
              <a:rPr lang="es-ES_tradnl" sz="1200" b="0" i="0" kern="1200" dirty="0" err="1" smtClean="0">
                <a:solidFill>
                  <a:schemeClr val="tx1"/>
                </a:solidFill>
                <a:effectLst/>
                <a:latin typeface="+mn-lt"/>
                <a:ea typeface="+mn-ea"/>
                <a:cs typeface="+mn-cs"/>
              </a:rPr>
              <a:t>future</a:t>
            </a:r>
            <a:r>
              <a:rPr lang="es-ES_tradnl" sz="1200" b="0" i="0" kern="1200" dirty="0" smtClean="0">
                <a:solidFill>
                  <a:schemeClr val="tx1"/>
                </a:solidFill>
                <a:effectLst/>
                <a:latin typeface="+mn-lt"/>
                <a:ea typeface="+mn-ea"/>
                <a:cs typeface="+mn-cs"/>
              </a:rPr>
              <a:t>, </a:t>
            </a:r>
            <a:r>
              <a:rPr lang="es-ES_tradnl" sz="1200" b="0" i="0" kern="1200" dirty="0" err="1" smtClean="0">
                <a:solidFill>
                  <a:schemeClr val="tx1"/>
                </a:solidFill>
                <a:effectLst/>
                <a:latin typeface="+mn-lt"/>
                <a:ea typeface="+mn-ea"/>
                <a:cs typeface="+mn-cs"/>
              </a:rPr>
              <a:t>your</a:t>
            </a:r>
            <a:r>
              <a:rPr lang="es-ES_tradnl" sz="1200" b="0" i="0" kern="1200" dirty="0" smtClean="0">
                <a:solidFill>
                  <a:schemeClr val="tx1"/>
                </a:solidFill>
                <a:effectLst/>
                <a:latin typeface="+mn-lt"/>
                <a:ea typeface="+mn-ea"/>
                <a:cs typeface="+mn-cs"/>
              </a:rPr>
              <a:t> </a:t>
            </a:r>
            <a:r>
              <a:rPr lang="es-ES_tradnl" sz="1200" b="0" i="0" kern="1200" dirty="0" err="1" smtClean="0">
                <a:solidFill>
                  <a:schemeClr val="tx1"/>
                </a:solidFill>
                <a:effectLst/>
                <a:latin typeface="+mn-lt"/>
                <a:ea typeface="+mn-ea"/>
                <a:cs typeface="+mn-cs"/>
              </a:rPr>
              <a:t>cranky</a:t>
            </a:r>
            <a:r>
              <a:rPr lang="es-ES_tradnl" sz="1200" b="0" i="0" kern="1200" dirty="0" smtClean="0">
                <a:solidFill>
                  <a:schemeClr val="tx1"/>
                </a:solidFill>
                <a:effectLst/>
                <a:latin typeface="+mn-lt"/>
                <a:ea typeface="+mn-ea"/>
                <a:cs typeface="+mn-cs"/>
              </a:rPr>
              <a:t> </a:t>
            </a:r>
            <a:r>
              <a:rPr lang="es-ES_tradnl" sz="1200" b="0" i="0" kern="1200" dirty="0" err="1" smtClean="0">
                <a:solidFill>
                  <a:schemeClr val="tx1"/>
                </a:solidFill>
                <a:effectLst/>
                <a:latin typeface="+mn-lt"/>
                <a:ea typeface="+mn-ea"/>
                <a:cs typeface="+mn-cs"/>
              </a:rPr>
              <a:t>reviews</a:t>
            </a:r>
            <a:r>
              <a:rPr lang="es-ES_tradnl" sz="1200" b="0" i="0" kern="1200" dirty="0" smtClean="0">
                <a:solidFill>
                  <a:schemeClr val="tx1"/>
                </a:solidFill>
                <a:effectLst/>
                <a:latin typeface="+mn-lt"/>
                <a:ea typeface="+mn-ea"/>
                <a:cs typeface="+mn-cs"/>
              </a:rPr>
              <a:t>—“I </a:t>
            </a:r>
            <a:r>
              <a:rPr lang="es-ES_tradnl" sz="1200" b="0" i="0" kern="1200" dirty="0" err="1" smtClean="0">
                <a:solidFill>
                  <a:schemeClr val="tx1"/>
                </a:solidFill>
                <a:effectLst/>
                <a:latin typeface="+mn-lt"/>
                <a:ea typeface="+mn-ea"/>
                <a:cs typeface="+mn-cs"/>
              </a:rPr>
              <a:t>found</a:t>
            </a:r>
            <a:r>
              <a:rPr lang="es-ES_tradnl" sz="1200" b="0" i="0" kern="1200" dirty="0" smtClean="0">
                <a:solidFill>
                  <a:schemeClr val="tx1"/>
                </a:solidFill>
                <a:effectLst/>
                <a:latin typeface="+mn-lt"/>
                <a:ea typeface="+mn-ea"/>
                <a:cs typeface="+mn-cs"/>
              </a:rPr>
              <a:t> a </a:t>
            </a:r>
            <a:r>
              <a:rPr lang="es-ES_tradnl" sz="1200" b="0" i="0" kern="1200" dirty="0" err="1" smtClean="0">
                <a:solidFill>
                  <a:schemeClr val="tx1"/>
                </a:solidFill>
                <a:effectLst/>
                <a:latin typeface="+mn-lt"/>
                <a:ea typeface="+mn-ea"/>
                <a:cs typeface="+mn-cs"/>
              </a:rPr>
              <a:t>hair</a:t>
            </a:r>
            <a:r>
              <a:rPr lang="es-ES_tradnl" sz="1200" b="0" i="0" kern="1200" dirty="0" smtClean="0">
                <a:solidFill>
                  <a:schemeClr val="tx1"/>
                </a:solidFill>
                <a:effectLst/>
                <a:latin typeface="+mn-lt"/>
                <a:ea typeface="+mn-ea"/>
                <a:cs typeface="+mn-cs"/>
              </a:rPr>
              <a:t> in </a:t>
            </a:r>
            <a:r>
              <a:rPr lang="es-ES_tradnl" sz="1200" b="0" i="0" kern="1200" dirty="0" err="1" smtClean="0">
                <a:solidFill>
                  <a:schemeClr val="tx1"/>
                </a:solidFill>
                <a:effectLst/>
                <a:latin typeface="+mn-lt"/>
                <a:ea typeface="+mn-ea"/>
                <a:cs typeface="+mn-cs"/>
              </a:rPr>
              <a:t>my</a:t>
            </a:r>
            <a:r>
              <a:rPr lang="es-ES_tradnl" sz="1200" b="0" i="0" kern="1200" dirty="0" smtClean="0">
                <a:solidFill>
                  <a:schemeClr val="tx1"/>
                </a:solidFill>
                <a:effectLst/>
                <a:latin typeface="+mn-lt"/>
                <a:ea typeface="+mn-ea"/>
                <a:cs typeface="+mn-cs"/>
              </a:rPr>
              <a:t> risotto” </a:t>
            </a:r>
            <a:r>
              <a:rPr lang="es-ES_tradnl" sz="1200" b="0" i="0" kern="1200" dirty="0" err="1" smtClean="0">
                <a:solidFill>
                  <a:schemeClr val="tx1"/>
                </a:solidFill>
                <a:effectLst/>
                <a:latin typeface="+mn-lt"/>
                <a:ea typeface="+mn-ea"/>
                <a:cs typeface="+mn-cs"/>
              </a:rPr>
              <a:t>or</a:t>
            </a:r>
            <a:r>
              <a:rPr lang="es-ES_tradnl" sz="1200" b="0" i="0" kern="1200" dirty="0" smtClean="0">
                <a:solidFill>
                  <a:schemeClr val="tx1"/>
                </a:solidFill>
                <a:effectLst/>
                <a:latin typeface="+mn-lt"/>
                <a:ea typeface="+mn-ea"/>
                <a:cs typeface="+mn-cs"/>
              </a:rPr>
              <a:t> “I </a:t>
            </a:r>
            <a:r>
              <a:rPr lang="es-ES_tradnl" sz="1200" b="0" i="0" kern="1200" dirty="0" err="1" smtClean="0">
                <a:solidFill>
                  <a:schemeClr val="tx1"/>
                </a:solidFill>
                <a:effectLst/>
                <a:latin typeface="+mn-lt"/>
                <a:ea typeface="+mn-ea"/>
                <a:cs typeface="+mn-cs"/>
              </a:rPr>
              <a:t>spent</a:t>
            </a:r>
            <a:r>
              <a:rPr lang="es-ES_tradnl" sz="1200" b="0" i="0" kern="1200" dirty="0" smtClean="0">
                <a:solidFill>
                  <a:schemeClr val="tx1"/>
                </a:solidFill>
                <a:effectLst/>
                <a:latin typeface="+mn-lt"/>
                <a:ea typeface="+mn-ea"/>
                <a:cs typeface="+mn-cs"/>
              </a:rPr>
              <a:t> </a:t>
            </a:r>
            <a:r>
              <a:rPr lang="es-ES_tradnl" sz="1200" b="0" i="0" kern="1200" dirty="0" err="1" smtClean="0">
                <a:solidFill>
                  <a:schemeClr val="tx1"/>
                </a:solidFill>
                <a:effectLst/>
                <a:latin typeface="+mn-lt"/>
                <a:ea typeface="+mn-ea"/>
                <a:cs typeface="+mn-cs"/>
              </a:rPr>
              <a:t>the</a:t>
            </a:r>
            <a:r>
              <a:rPr lang="es-ES_tradnl" sz="1200" b="0" i="0" kern="1200" dirty="0" smtClean="0">
                <a:solidFill>
                  <a:schemeClr val="tx1"/>
                </a:solidFill>
                <a:effectLst/>
                <a:latin typeface="+mn-lt"/>
                <a:ea typeface="+mn-ea"/>
                <a:cs typeface="+mn-cs"/>
              </a:rPr>
              <a:t> </a:t>
            </a:r>
            <a:r>
              <a:rPr lang="es-ES_tradnl" sz="1200" b="0" i="0" kern="1200" dirty="0" err="1" smtClean="0">
                <a:solidFill>
                  <a:schemeClr val="tx1"/>
                </a:solidFill>
                <a:effectLst/>
                <a:latin typeface="+mn-lt"/>
                <a:ea typeface="+mn-ea"/>
                <a:cs typeface="+mn-cs"/>
              </a:rPr>
              <a:t>night</a:t>
            </a:r>
            <a:r>
              <a:rPr lang="es-ES_tradnl" sz="1200" b="0" i="0" kern="1200" dirty="0" smtClean="0">
                <a:solidFill>
                  <a:schemeClr val="tx1"/>
                </a:solidFill>
                <a:effectLst/>
                <a:latin typeface="+mn-lt"/>
                <a:ea typeface="+mn-ea"/>
                <a:cs typeface="+mn-cs"/>
              </a:rPr>
              <a:t> </a:t>
            </a:r>
            <a:r>
              <a:rPr lang="es-ES_tradnl" sz="1200" b="0" i="0" kern="1200" dirty="0" err="1" smtClean="0">
                <a:solidFill>
                  <a:schemeClr val="tx1"/>
                </a:solidFill>
                <a:effectLst/>
                <a:latin typeface="+mn-lt"/>
                <a:ea typeface="+mn-ea"/>
                <a:cs typeface="+mn-cs"/>
              </a:rPr>
              <a:t>curled</a:t>
            </a:r>
            <a:r>
              <a:rPr lang="es-ES_tradnl" sz="1200" b="0" i="0" kern="1200" dirty="0" smtClean="0">
                <a:solidFill>
                  <a:schemeClr val="tx1"/>
                </a:solidFill>
                <a:effectLst/>
                <a:latin typeface="+mn-lt"/>
                <a:ea typeface="+mn-ea"/>
                <a:cs typeface="+mn-cs"/>
              </a:rPr>
              <a:t> </a:t>
            </a:r>
            <a:r>
              <a:rPr lang="es-ES_tradnl" sz="1200" b="0" i="0" kern="1200" dirty="0" err="1" smtClean="0">
                <a:solidFill>
                  <a:schemeClr val="tx1"/>
                </a:solidFill>
                <a:effectLst/>
                <a:latin typeface="+mn-lt"/>
                <a:ea typeface="+mn-ea"/>
                <a:cs typeface="+mn-cs"/>
              </a:rPr>
              <a:t>around</a:t>
            </a:r>
            <a:r>
              <a:rPr lang="es-ES_tradnl" sz="1200" b="0" i="0" kern="1200" dirty="0" smtClean="0">
                <a:solidFill>
                  <a:schemeClr val="tx1"/>
                </a:solidFill>
                <a:effectLst/>
                <a:latin typeface="+mn-lt"/>
                <a:ea typeface="+mn-ea"/>
                <a:cs typeface="+mn-cs"/>
              </a:rPr>
              <a:t> </a:t>
            </a:r>
            <a:r>
              <a:rPr lang="es-ES_tradnl" sz="1200" b="0" i="0" kern="1200" dirty="0" err="1" smtClean="0">
                <a:solidFill>
                  <a:schemeClr val="tx1"/>
                </a:solidFill>
                <a:effectLst/>
                <a:latin typeface="+mn-lt"/>
                <a:ea typeface="+mn-ea"/>
                <a:cs typeface="+mn-cs"/>
              </a:rPr>
              <a:t>my</a:t>
            </a:r>
            <a:r>
              <a:rPr lang="es-ES_tradnl" sz="1200" b="0" i="0" kern="1200" dirty="0" smtClean="0">
                <a:solidFill>
                  <a:schemeClr val="tx1"/>
                </a:solidFill>
                <a:effectLst/>
                <a:latin typeface="+mn-lt"/>
                <a:ea typeface="+mn-ea"/>
                <a:cs typeface="+mn-cs"/>
              </a:rPr>
              <a:t> </a:t>
            </a:r>
            <a:r>
              <a:rPr lang="es-ES_tradnl" sz="1200" b="0" i="0" kern="1200" dirty="0" err="1" smtClean="0">
                <a:solidFill>
                  <a:schemeClr val="tx1"/>
                </a:solidFill>
                <a:effectLst/>
                <a:latin typeface="+mn-lt"/>
                <a:ea typeface="+mn-ea"/>
                <a:cs typeface="+mn-cs"/>
              </a:rPr>
              <a:t>toilet</a:t>
            </a:r>
            <a:r>
              <a:rPr lang="es-ES_tradnl" sz="1200" b="0" i="0" kern="1200" dirty="0" smtClean="0">
                <a:solidFill>
                  <a:schemeClr val="tx1"/>
                </a:solidFill>
                <a:effectLst/>
                <a:latin typeface="+mn-lt"/>
                <a:ea typeface="+mn-ea"/>
                <a:cs typeface="+mn-cs"/>
              </a:rPr>
              <a:t>”—</a:t>
            </a:r>
            <a:r>
              <a:rPr lang="es-ES_tradnl" sz="1200" b="0" i="0" kern="1200" dirty="0" err="1" smtClean="0">
                <a:solidFill>
                  <a:schemeClr val="tx1"/>
                </a:solidFill>
                <a:effectLst/>
                <a:latin typeface="+mn-lt"/>
                <a:ea typeface="+mn-ea"/>
                <a:cs typeface="+mn-cs"/>
              </a:rPr>
              <a:t>could</a:t>
            </a:r>
            <a:r>
              <a:rPr lang="es-ES_tradnl" sz="1200" b="0" i="0" kern="1200" dirty="0" smtClean="0">
                <a:solidFill>
                  <a:schemeClr val="tx1"/>
                </a:solidFill>
                <a:effectLst/>
                <a:latin typeface="+mn-lt"/>
                <a:ea typeface="+mn-ea"/>
                <a:cs typeface="+mn-cs"/>
              </a:rPr>
              <a:t> </a:t>
            </a:r>
            <a:r>
              <a:rPr lang="es-ES_tradnl" sz="1200" b="0" i="0" kern="1200" dirty="0" err="1" smtClean="0">
                <a:solidFill>
                  <a:schemeClr val="tx1"/>
                </a:solidFill>
                <a:effectLst/>
                <a:latin typeface="+mn-lt"/>
                <a:ea typeface="+mn-ea"/>
                <a:cs typeface="+mn-cs"/>
              </a:rPr>
              <a:t>help</a:t>
            </a:r>
            <a:r>
              <a:rPr lang="es-ES_tradnl" sz="1200" b="0" i="0" kern="1200" dirty="0" smtClean="0">
                <a:solidFill>
                  <a:schemeClr val="tx1"/>
                </a:solidFill>
                <a:effectLst/>
                <a:latin typeface="+mn-lt"/>
                <a:ea typeface="+mn-ea"/>
                <a:cs typeface="+mn-cs"/>
              </a:rPr>
              <a:t> </a:t>
            </a:r>
            <a:r>
              <a:rPr lang="es-ES_tradnl" sz="1200" b="0" i="0" kern="1200" dirty="0" err="1" smtClean="0">
                <a:solidFill>
                  <a:schemeClr val="tx1"/>
                </a:solidFill>
                <a:effectLst/>
                <a:latin typeface="+mn-lt"/>
                <a:ea typeface="+mn-ea"/>
                <a:cs typeface="+mn-cs"/>
              </a:rPr>
              <a:t>health</a:t>
            </a:r>
            <a:r>
              <a:rPr lang="es-ES_tradnl" sz="1200" b="0" i="0" kern="1200" dirty="0" smtClean="0">
                <a:solidFill>
                  <a:schemeClr val="tx1"/>
                </a:solidFill>
                <a:effectLst/>
                <a:latin typeface="+mn-lt"/>
                <a:ea typeface="+mn-ea"/>
                <a:cs typeface="+mn-cs"/>
              </a:rPr>
              <a:t> </a:t>
            </a:r>
            <a:r>
              <a:rPr lang="es-ES_tradnl" sz="1200" b="0" i="0" kern="1200" dirty="0" err="1" smtClean="0">
                <a:solidFill>
                  <a:schemeClr val="tx1"/>
                </a:solidFill>
                <a:effectLst/>
                <a:latin typeface="+mn-lt"/>
                <a:ea typeface="+mn-ea"/>
                <a:cs typeface="+mn-cs"/>
              </a:rPr>
              <a:t>inspectors</a:t>
            </a:r>
            <a:r>
              <a:rPr lang="es-ES_tradnl" sz="1200" b="0" i="0" kern="1200" dirty="0" smtClean="0">
                <a:solidFill>
                  <a:schemeClr val="tx1"/>
                </a:solidFill>
                <a:effectLst/>
                <a:latin typeface="+mn-lt"/>
                <a:ea typeface="+mn-ea"/>
                <a:cs typeface="+mn-cs"/>
              </a:rPr>
              <a:t> </a:t>
            </a:r>
            <a:r>
              <a:rPr lang="es-ES_tradnl" sz="1200" b="0" i="0" kern="1200" dirty="0" err="1" smtClean="0">
                <a:solidFill>
                  <a:schemeClr val="tx1"/>
                </a:solidFill>
                <a:effectLst/>
                <a:latin typeface="+mn-lt"/>
                <a:ea typeface="+mn-ea"/>
                <a:cs typeface="+mn-cs"/>
              </a:rPr>
              <a:t>identify</a:t>
            </a:r>
            <a:r>
              <a:rPr lang="es-ES_tradnl" sz="1200" b="0" i="0" kern="1200" dirty="0" smtClean="0">
                <a:solidFill>
                  <a:schemeClr val="tx1"/>
                </a:solidFill>
                <a:effectLst/>
                <a:latin typeface="+mn-lt"/>
                <a:ea typeface="+mn-ea"/>
                <a:cs typeface="+mn-cs"/>
              </a:rPr>
              <a:t> </a:t>
            </a:r>
            <a:r>
              <a:rPr lang="es-ES_tradnl" sz="1200" b="0" i="0" kern="1200" dirty="0" err="1" smtClean="0">
                <a:solidFill>
                  <a:schemeClr val="tx1"/>
                </a:solidFill>
                <a:effectLst/>
                <a:latin typeface="+mn-lt"/>
                <a:ea typeface="+mn-ea"/>
                <a:cs typeface="+mn-cs"/>
              </a:rPr>
              <a:t>suspect</a:t>
            </a:r>
            <a:r>
              <a:rPr lang="es-ES_tradnl" sz="1200" b="0" i="0" kern="1200" dirty="0" smtClean="0">
                <a:solidFill>
                  <a:schemeClr val="tx1"/>
                </a:solidFill>
                <a:effectLst/>
                <a:latin typeface="+mn-lt"/>
                <a:ea typeface="+mn-ea"/>
                <a:cs typeface="+mn-cs"/>
              </a:rPr>
              <a:t> </a:t>
            </a:r>
            <a:r>
              <a:rPr lang="es-ES_tradnl" sz="1200" b="0" i="0" kern="1200" dirty="0" err="1" smtClean="0">
                <a:solidFill>
                  <a:schemeClr val="tx1"/>
                </a:solidFill>
                <a:effectLst/>
                <a:latin typeface="+mn-lt"/>
                <a:ea typeface="+mn-ea"/>
                <a:cs typeface="+mn-cs"/>
              </a:rPr>
              <a:t>kitchens</a:t>
            </a:r>
            <a:r>
              <a:rPr lang="es-ES_tradnl" sz="1200" b="0" i="0" kern="1200" dirty="0" smtClean="0">
                <a:solidFill>
                  <a:schemeClr val="tx1"/>
                </a:solidFill>
                <a:effectLst/>
                <a:latin typeface="+mn-lt"/>
                <a:ea typeface="+mn-ea"/>
                <a:cs typeface="+mn-cs"/>
              </a:rPr>
              <a:t> </a:t>
            </a:r>
            <a:r>
              <a:rPr lang="es-ES_tradnl" sz="1200" b="0" i="0" kern="1200" dirty="0" err="1" smtClean="0">
                <a:solidFill>
                  <a:schemeClr val="tx1"/>
                </a:solidFill>
                <a:effectLst/>
                <a:latin typeface="+mn-lt"/>
                <a:ea typeface="+mn-ea"/>
                <a:cs typeface="+mn-cs"/>
              </a:rPr>
              <a:t>before</a:t>
            </a:r>
            <a:r>
              <a:rPr lang="es-ES_tradnl" sz="1200" b="0" i="0" kern="1200" dirty="0" smtClean="0">
                <a:solidFill>
                  <a:schemeClr val="tx1"/>
                </a:solidFill>
                <a:effectLst/>
                <a:latin typeface="+mn-lt"/>
                <a:ea typeface="+mn-ea"/>
                <a:cs typeface="+mn-cs"/>
              </a:rPr>
              <a:t> </a:t>
            </a:r>
            <a:r>
              <a:rPr lang="es-ES_tradnl" sz="1200" b="0" i="0" kern="1200" dirty="0" err="1" smtClean="0">
                <a:solidFill>
                  <a:schemeClr val="tx1"/>
                </a:solidFill>
                <a:effectLst/>
                <a:latin typeface="+mn-lt"/>
                <a:ea typeface="+mn-ea"/>
                <a:cs typeface="+mn-cs"/>
              </a:rPr>
              <a:t>even</a:t>
            </a:r>
            <a:r>
              <a:rPr lang="es-ES_tradnl" sz="1200" b="0" i="0" kern="1200" dirty="0" smtClean="0">
                <a:solidFill>
                  <a:schemeClr val="tx1"/>
                </a:solidFill>
                <a:effectLst/>
                <a:latin typeface="+mn-lt"/>
                <a:ea typeface="+mn-ea"/>
                <a:cs typeface="+mn-cs"/>
              </a:rPr>
              <a:t> </a:t>
            </a:r>
            <a:r>
              <a:rPr lang="es-ES_tradnl" sz="1200" b="0" i="0" kern="1200" dirty="0" err="1" smtClean="0">
                <a:solidFill>
                  <a:schemeClr val="tx1"/>
                </a:solidFill>
                <a:effectLst/>
                <a:latin typeface="+mn-lt"/>
                <a:ea typeface="+mn-ea"/>
                <a:cs typeface="+mn-cs"/>
              </a:rPr>
              <a:t>entering</a:t>
            </a:r>
            <a:r>
              <a:rPr lang="es-ES_tradnl" sz="1200" b="0" i="0" kern="1200" dirty="0" smtClean="0">
                <a:solidFill>
                  <a:schemeClr val="tx1"/>
                </a:solidFill>
                <a:effectLst/>
                <a:latin typeface="+mn-lt"/>
                <a:ea typeface="+mn-ea"/>
                <a:cs typeface="+mn-cs"/>
              </a:rPr>
              <a:t> </a:t>
            </a:r>
            <a:r>
              <a:rPr lang="es-ES_tradnl" sz="1200" b="0" i="0" kern="1200" dirty="0" err="1" smtClean="0">
                <a:solidFill>
                  <a:schemeClr val="tx1"/>
                </a:solidFill>
                <a:effectLst/>
                <a:latin typeface="+mn-lt"/>
                <a:ea typeface="+mn-ea"/>
                <a:cs typeface="+mn-cs"/>
              </a:rPr>
              <a:t>them</a:t>
            </a:r>
            <a:r>
              <a:rPr lang="es-ES_tradnl" sz="1200" b="0" i="0" kern="1200" dirty="0" smtClean="0">
                <a:solidFill>
                  <a:schemeClr val="tx1"/>
                </a:solidFill>
                <a:effectLst/>
                <a:latin typeface="+mn-lt"/>
                <a:ea typeface="+mn-ea"/>
                <a:cs typeface="+mn-cs"/>
              </a:rPr>
              <a:t>.</a:t>
            </a:r>
          </a:p>
          <a:p>
            <a:endParaRPr lang="es-ES_tradnl" sz="1200" b="0" i="0" kern="1200" dirty="0" smtClean="0">
              <a:solidFill>
                <a:schemeClr val="tx1"/>
              </a:solidFill>
              <a:effectLst/>
              <a:latin typeface="+mn-lt"/>
              <a:ea typeface="+mn-ea"/>
              <a:cs typeface="+mn-cs"/>
            </a:endParaRPr>
          </a:p>
          <a:p>
            <a:r>
              <a:rPr lang="es-ES_tradnl" sz="1200" b="0" i="0" kern="1200" dirty="0" err="1" smtClean="0">
                <a:solidFill>
                  <a:schemeClr val="tx1"/>
                </a:solidFill>
                <a:effectLst/>
                <a:latin typeface="+mn-lt"/>
                <a:ea typeface="+mn-ea"/>
                <a:cs typeface="+mn-cs"/>
              </a:rPr>
              <a:t>Various</a:t>
            </a:r>
            <a:r>
              <a:rPr lang="es-ES_tradnl" sz="1200" b="0" i="0" kern="1200" dirty="0" smtClean="0">
                <a:solidFill>
                  <a:schemeClr val="tx1"/>
                </a:solidFill>
                <a:effectLst/>
                <a:latin typeface="+mn-lt"/>
                <a:ea typeface="+mn-ea"/>
                <a:cs typeface="+mn-cs"/>
              </a:rPr>
              <a:t> </a:t>
            </a:r>
            <a:r>
              <a:rPr lang="es-ES_tradnl" sz="1200" b="0" i="0" kern="1200" dirty="0" err="1" smtClean="0">
                <a:solidFill>
                  <a:schemeClr val="tx1"/>
                </a:solidFill>
                <a:effectLst/>
                <a:latin typeface="+mn-lt"/>
                <a:ea typeface="+mn-ea"/>
                <a:cs typeface="+mn-cs"/>
              </a:rPr>
              <a:t>researchers</a:t>
            </a:r>
            <a:r>
              <a:rPr lang="es-ES_tradnl" sz="1200" b="0" i="0" kern="1200" dirty="0" smtClean="0">
                <a:solidFill>
                  <a:schemeClr val="tx1"/>
                </a:solidFill>
                <a:effectLst/>
                <a:latin typeface="+mn-lt"/>
                <a:ea typeface="+mn-ea"/>
                <a:cs typeface="+mn-cs"/>
              </a:rPr>
              <a:t> </a:t>
            </a:r>
            <a:r>
              <a:rPr lang="es-ES_tradnl" sz="1200" b="0" i="0" kern="1200" dirty="0" err="1" smtClean="0">
                <a:solidFill>
                  <a:schemeClr val="tx1"/>
                </a:solidFill>
                <a:effectLst/>
                <a:latin typeface="+mn-lt"/>
                <a:ea typeface="+mn-ea"/>
                <a:cs typeface="+mn-cs"/>
              </a:rPr>
              <a:t>have</a:t>
            </a:r>
            <a:r>
              <a:rPr lang="es-ES_tradnl" sz="1200" b="0" i="0" kern="1200" dirty="0" smtClean="0">
                <a:solidFill>
                  <a:schemeClr val="tx1"/>
                </a:solidFill>
                <a:effectLst/>
                <a:latin typeface="+mn-lt"/>
                <a:ea typeface="+mn-ea"/>
                <a:cs typeface="+mn-cs"/>
              </a:rPr>
              <a:t> </a:t>
            </a:r>
            <a:r>
              <a:rPr lang="es-ES_tradnl" sz="1200" b="0" i="0" kern="1200" dirty="0" err="1" smtClean="0">
                <a:solidFill>
                  <a:schemeClr val="tx1"/>
                </a:solidFill>
                <a:effectLst/>
                <a:latin typeface="+mn-lt"/>
                <a:ea typeface="+mn-ea"/>
                <a:cs typeface="+mn-cs"/>
              </a:rPr>
              <a:t>already</a:t>
            </a:r>
            <a:r>
              <a:rPr lang="es-ES_tradnl" sz="1200" b="0" i="0" kern="1200" dirty="0" smtClean="0">
                <a:solidFill>
                  <a:schemeClr val="tx1"/>
                </a:solidFill>
                <a:effectLst/>
                <a:latin typeface="+mn-lt"/>
                <a:ea typeface="+mn-ea"/>
                <a:cs typeface="+mn-cs"/>
              </a:rPr>
              <a:t> </a:t>
            </a:r>
            <a:r>
              <a:rPr lang="es-ES_tradnl" sz="1200" b="0" i="0" kern="1200" dirty="0" err="1" smtClean="0">
                <a:solidFill>
                  <a:schemeClr val="tx1"/>
                </a:solidFill>
                <a:effectLst/>
                <a:latin typeface="+mn-lt"/>
                <a:ea typeface="+mn-ea"/>
                <a:cs typeface="+mn-cs"/>
              </a:rPr>
              <a:t>trained</a:t>
            </a:r>
            <a:r>
              <a:rPr lang="es-ES_tradnl" sz="1200" b="0" i="0" kern="1200" dirty="0" smtClean="0">
                <a:solidFill>
                  <a:schemeClr val="tx1"/>
                </a:solidFill>
                <a:effectLst/>
                <a:latin typeface="+mn-lt"/>
                <a:ea typeface="+mn-ea"/>
                <a:cs typeface="+mn-cs"/>
              </a:rPr>
              <a:t> </a:t>
            </a:r>
            <a:r>
              <a:rPr lang="es-ES_tradnl" sz="1200" b="0" i="0" kern="1200" dirty="0" err="1" smtClean="0">
                <a:solidFill>
                  <a:schemeClr val="tx1"/>
                </a:solidFill>
                <a:effectLst/>
                <a:latin typeface="+mn-lt"/>
                <a:ea typeface="+mn-ea"/>
                <a:cs typeface="+mn-cs"/>
              </a:rPr>
              <a:t>algorithms</a:t>
            </a:r>
            <a:r>
              <a:rPr lang="es-ES_tradnl" sz="1200" b="0" i="0" kern="1200" dirty="0" smtClean="0">
                <a:solidFill>
                  <a:schemeClr val="tx1"/>
                </a:solidFill>
                <a:effectLst/>
                <a:latin typeface="+mn-lt"/>
                <a:ea typeface="+mn-ea"/>
                <a:cs typeface="+mn-cs"/>
              </a:rPr>
              <a:t> to </a:t>
            </a:r>
            <a:r>
              <a:rPr lang="es-ES_tradnl" sz="1200" b="0" i="0" kern="1200" dirty="0" err="1" smtClean="0">
                <a:solidFill>
                  <a:schemeClr val="tx1"/>
                </a:solidFill>
                <a:effectLst/>
                <a:latin typeface="+mn-lt"/>
                <a:ea typeface="+mn-ea"/>
                <a:cs typeface="+mn-cs"/>
              </a:rPr>
              <a:t>scan</a:t>
            </a:r>
            <a:r>
              <a:rPr lang="es-ES_tradnl" sz="1200" b="0" i="0" kern="1200" dirty="0" smtClean="0">
                <a:solidFill>
                  <a:schemeClr val="tx1"/>
                </a:solidFill>
                <a:effectLst/>
                <a:latin typeface="+mn-lt"/>
                <a:ea typeface="+mn-ea"/>
                <a:cs typeface="+mn-cs"/>
              </a:rPr>
              <a:t> </a:t>
            </a:r>
            <a:r>
              <a:rPr lang="es-ES_tradnl" sz="1200" b="0" i="0" kern="1200" dirty="0" err="1" smtClean="0">
                <a:solidFill>
                  <a:schemeClr val="tx1"/>
                </a:solidFill>
                <a:effectLst/>
                <a:latin typeface="+mn-lt"/>
                <a:ea typeface="+mn-ea"/>
                <a:cs typeface="+mn-cs"/>
              </a:rPr>
              <a:t>TripAdvisor</a:t>
            </a:r>
            <a:r>
              <a:rPr lang="es-ES_tradnl" sz="1200" b="0" i="0" kern="1200" dirty="0" smtClean="0">
                <a:solidFill>
                  <a:schemeClr val="tx1"/>
                </a:solidFill>
                <a:effectLst/>
                <a:latin typeface="+mn-lt"/>
                <a:ea typeface="+mn-ea"/>
                <a:cs typeface="+mn-cs"/>
              </a:rPr>
              <a:t> and </a:t>
            </a:r>
            <a:r>
              <a:rPr lang="es-ES_tradnl" sz="1200" b="0" i="0" kern="1200" dirty="0" err="1" smtClean="0">
                <a:solidFill>
                  <a:schemeClr val="tx1"/>
                </a:solidFill>
                <a:effectLst/>
                <a:latin typeface="+mn-lt"/>
                <a:ea typeface="+mn-ea"/>
                <a:cs typeface="+mn-cs"/>
              </a:rPr>
              <a:t>Yelp</a:t>
            </a:r>
            <a:endParaRPr lang="es-ES_tradnl" sz="1200" b="0" i="0" kern="1200" dirty="0" smtClean="0">
              <a:solidFill>
                <a:schemeClr val="tx1"/>
              </a:solidFill>
              <a:effectLst/>
              <a:latin typeface="+mn-lt"/>
              <a:ea typeface="+mn-ea"/>
              <a:cs typeface="+mn-cs"/>
            </a:endParaRPr>
          </a:p>
          <a:p>
            <a:endParaRPr lang="es-ES_tradnl" sz="1200" b="0" i="0" kern="1200" dirty="0" smtClean="0">
              <a:solidFill>
                <a:schemeClr val="tx1"/>
              </a:solidFill>
              <a:effectLst/>
              <a:latin typeface="+mn-lt"/>
              <a:ea typeface="+mn-ea"/>
              <a:cs typeface="+mn-cs"/>
            </a:endParaRPr>
          </a:p>
          <a:p>
            <a:endParaRPr lang="es-ES_tradnl" sz="1200" b="0" i="0" kern="1200" dirty="0" smtClean="0">
              <a:solidFill>
                <a:schemeClr val="tx1"/>
              </a:solidFill>
              <a:effectLst/>
              <a:latin typeface="+mn-lt"/>
              <a:ea typeface="+mn-ea"/>
              <a:cs typeface="+mn-cs"/>
            </a:endParaRPr>
          </a:p>
          <a:p>
            <a:r>
              <a:rPr lang="es-ES_tradnl" sz="1200" b="0" i="0" kern="1200" dirty="0" smtClean="0">
                <a:solidFill>
                  <a:schemeClr val="tx1"/>
                </a:solidFill>
                <a:effectLst/>
                <a:latin typeface="+mn-lt"/>
                <a:ea typeface="+mn-ea"/>
                <a:cs typeface="+mn-cs"/>
              </a:rPr>
              <a:t>So </a:t>
            </a:r>
            <a:r>
              <a:rPr lang="es-ES_tradnl" sz="1200" b="0" i="0" kern="1200" dirty="0" err="1" smtClean="0">
                <a:solidFill>
                  <a:schemeClr val="tx1"/>
                </a:solidFill>
                <a:effectLst/>
                <a:latin typeface="+mn-lt"/>
                <a:ea typeface="+mn-ea"/>
                <a:cs typeface="+mn-cs"/>
              </a:rPr>
              <a:t>far</a:t>
            </a:r>
            <a:r>
              <a:rPr lang="es-ES_tradnl" sz="1200" b="0" i="0" kern="1200" dirty="0" smtClean="0">
                <a:solidFill>
                  <a:schemeClr val="tx1"/>
                </a:solidFill>
                <a:effectLst/>
                <a:latin typeface="+mn-lt"/>
                <a:ea typeface="+mn-ea"/>
                <a:cs typeface="+mn-cs"/>
              </a:rPr>
              <a:t>, </a:t>
            </a:r>
            <a:r>
              <a:rPr lang="es-ES_tradnl" sz="1200" b="0" i="0" kern="1200" dirty="0" err="1" smtClean="0">
                <a:solidFill>
                  <a:schemeClr val="tx1"/>
                </a:solidFill>
                <a:effectLst/>
                <a:latin typeface="+mn-lt"/>
                <a:ea typeface="+mn-ea"/>
                <a:cs typeface="+mn-cs"/>
              </a:rPr>
              <a:t>seven</a:t>
            </a:r>
            <a:r>
              <a:rPr lang="es-ES_tradnl" sz="1200" b="0" i="0" kern="1200" dirty="0" smtClean="0">
                <a:solidFill>
                  <a:schemeClr val="tx1"/>
                </a:solidFill>
                <a:effectLst/>
                <a:latin typeface="+mn-lt"/>
                <a:ea typeface="+mn-ea"/>
                <a:cs typeface="+mn-cs"/>
              </a:rPr>
              <a:t> </a:t>
            </a:r>
            <a:r>
              <a:rPr lang="es-ES_tradnl" sz="1200" b="0" i="0" kern="1200" dirty="0" err="1" smtClean="0">
                <a:solidFill>
                  <a:schemeClr val="tx1"/>
                </a:solidFill>
                <a:effectLst/>
                <a:latin typeface="+mn-lt"/>
                <a:ea typeface="+mn-ea"/>
                <a:cs typeface="+mn-cs"/>
              </a:rPr>
              <a:t>cities</a:t>
            </a:r>
            <a:r>
              <a:rPr lang="es-ES_tradnl" sz="1200" b="0" i="0" kern="1200" dirty="0" smtClean="0">
                <a:solidFill>
                  <a:schemeClr val="tx1"/>
                </a:solidFill>
                <a:effectLst/>
                <a:latin typeface="+mn-lt"/>
                <a:ea typeface="+mn-ea"/>
                <a:cs typeface="+mn-cs"/>
              </a:rPr>
              <a:t> and </a:t>
            </a:r>
            <a:r>
              <a:rPr lang="es-ES_tradnl" sz="1200" b="0" i="0" kern="1200" dirty="0" err="1" smtClean="0">
                <a:solidFill>
                  <a:schemeClr val="tx1"/>
                </a:solidFill>
                <a:effectLst/>
                <a:latin typeface="+mn-lt"/>
                <a:ea typeface="+mn-ea"/>
                <a:cs typeface="+mn-cs"/>
              </a:rPr>
              <a:t>counties</a:t>
            </a:r>
            <a:r>
              <a:rPr lang="es-ES_tradnl" sz="1200" b="0" i="0" kern="1200" dirty="0" smtClean="0">
                <a:solidFill>
                  <a:schemeClr val="tx1"/>
                </a:solidFill>
                <a:effectLst/>
                <a:latin typeface="+mn-lt"/>
                <a:ea typeface="+mn-ea"/>
                <a:cs typeface="+mn-cs"/>
              </a:rPr>
              <a:t> in </a:t>
            </a:r>
            <a:r>
              <a:rPr lang="es-ES_tradnl" sz="1200" b="0" i="0" kern="1200" dirty="0" err="1" smtClean="0">
                <a:solidFill>
                  <a:schemeClr val="tx1"/>
                </a:solidFill>
                <a:effectLst/>
                <a:latin typeface="+mn-lt"/>
                <a:ea typeface="+mn-ea"/>
                <a:cs typeface="+mn-cs"/>
              </a:rPr>
              <a:t>the</a:t>
            </a:r>
            <a:r>
              <a:rPr lang="es-ES_tradnl" sz="1200" b="0" i="0" kern="1200" dirty="0" smtClean="0">
                <a:solidFill>
                  <a:schemeClr val="tx1"/>
                </a:solidFill>
                <a:effectLst/>
                <a:latin typeface="+mn-lt"/>
                <a:ea typeface="+mn-ea"/>
                <a:cs typeface="+mn-cs"/>
              </a:rPr>
              <a:t> U.S. </a:t>
            </a:r>
            <a:r>
              <a:rPr lang="es-ES_tradnl" sz="1200" b="0" i="0" kern="1200" dirty="0" err="1" smtClean="0">
                <a:solidFill>
                  <a:schemeClr val="tx1"/>
                </a:solidFill>
                <a:effectLst/>
                <a:latin typeface="+mn-lt"/>
                <a:ea typeface="+mn-ea"/>
                <a:cs typeface="+mn-cs"/>
              </a:rPr>
              <a:t>have</a:t>
            </a:r>
            <a:r>
              <a:rPr lang="es-ES_tradnl" sz="1200" b="0" i="0" kern="1200" dirty="0" smtClean="0">
                <a:solidFill>
                  <a:schemeClr val="tx1"/>
                </a:solidFill>
                <a:effectLst/>
                <a:latin typeface="+mn-lt"/>
                <a:ea typeface="+mn-ea"/>
                <a:cs typeface="+mn-cs"/>
              </a:rPr>
              <a:t> </a:t>
            </a:r>
            <a:r>
              <a:rPr lang="es-ES_tradnl" sz="1200" b="0" i="0" kern="1200" dirty="0" err="1" smtClean="0">
                <a:solidFill>
                  <a:schemeClr val="tx1"/>
                </a:solidFill>
                <a:effectLst/>
                <a:latin typeface="+mn-lt"/>
                <a:ea typeface="+mn-ea"/>
                <a:cs typeface="+mn-cs"/>
              </a:rPr>
              <a:t>handed</a:t>
            </a:r>
            <a:r>
              <a:rPr lang="es-ES_tradnl" sz="1200" b="0" i="0" kern="1200" dirty="0" smtClean="0">
                <a:solidFill>
                  <a:schemeClr val="tx1"/>
                </a:solidFill>
                <a:effectLst/>
                <a:latin typeface="+mn-lt"/>
                <a:ea typeface="+mn-ea"/>
                <a:cs typeface="+mn-cs"/>
              </a:rPr>
              <a:t> </a:t>
            </a:r>
            <a:r>
              <a:rPr lang="es-ES_tradnl" sz="1200" b="0" i="0" kern="1200" dirty="0" err="1" smtClean="0">
                <a:solidFill>
                  <a:schemeClr val="tx1"/>
                </a:solidFill>
                <a:effectLst/>
                <a:latin typeface="+mn-lt"/>
                <a:ea typeface="+mn-ea"/>
                <a:cs typeface="+mn-cs"/>
              </a:rPr>
              <a:t>their</a:t>
            </a:r>
            <a:r>
              <a:rPr lang="es-ES_tradnl" sz="1200" b="0" i="0" kern="1200" dirty="0" smtClean="0">
                <a:solidFill>
                  <a:schemeClr val="tx1"/>
                </a:solidFill>
                <a:effectLst/>
                <a:latin typeface="+mn-lt"/>
                <a:ea typeface="+mn-ea"/>
                <a:cs typeface="+mn-cs"/>
              </a:rPr>
              <a:t> </a:t>
            </a:r>
            <a:r>
              <a:rPr lang="es-ES_tradnl" sz="1200" b="0" i="0" kern="1200" dirty="0" err="1" smtClean="0">
                <a:solidFill>
                  <a:schemeClr val="tx1"/>
                </a:solidFill>
                <a:effectLst/>
                <a:latin typeface="+mn-lt"/>
                <a:ea typeface="+mn-ea"/>
                <a:cs typeface="+mn-cs"/>
              </a:rPr>
              <a:t>health</a:t>
            </a:r>
            <a:r>
              <a:rPr lang="es-ES_tradnl" sz="1200" b="0" i="0" kern="1200" dirty="0" smtClean="0">
                <a:solidFill>
                  <a:schemeClr val="tx1"/>
                </a:solidFill>
                <a:effectLst/>
                <a:latin typeface="+mn-lt"/>
                <a:ea typeface="+mn-ea"/>
                <a:cs typeface="+mn-cs"/>
              </a:rPr>
              <a:t> </a:t>
            </a:r>
            <a:r>
              <a:rPr lang="es-ES_tradnl" sz="1200" b="0" i="0" kern="1200" dirty="0" err="1" smtClean="0">
                <a:solidFill>
                  <a:schemeClr val="tx1"/>
                </a:solidFill>
                <a:effectLst/>
                <a:latin typeface="+mn-lt"/>
                <a:ea typeface="+mn-ea"/>
                <a:cs typeface="+mn-cs"/>
              </a:rPr>
              <a:t>inspection</a:t>
            </a:r>
            <a:r>
              <a:rPr lang="es-ES_tradnl" sz="1200" b="0" i="0" kern="1200" dirty="0" smtClean="0">
                <a:solidFill>
                  <a:schemeClr val="tx1"/>
                </a:solidFill>
                <a:effectLst/>
                <a:latin typeface="+mn-lt"/>
                <a:ea typeface="+mn-ea"/>
                <a:cs typeface="+mn-cs"/>
              </a:rPr>
              <a:t> data to </a:t>
            </a:r>
            <a:r>
              <a:rPr lang="es-ES_tradnl" sz="1200" b="0" i="0" kern="1200" dirty="0" err="1" smtClean="0">
                <a:solidFill>
                  <a:schemeClr val="tx1"/>
                </a:solidFill>
                <a:effectLst/>
                <a:latin typeface="+mn-lt"/>
                <a:ea typeface="+mn-ea"/>
                <a:cs typeface="+mn-cs"/>
              </a:rPr>
              <a:t>Yelp</a:t>
            </a:r>
            <a:r>
              <a:rPr lang="es-ES_tradnl" sz="1200" b="0" i="0" kern="1200" dirty="0" smtClean="0">
                <a:solidFill>
                  <a:schemeClr val="tx1"/>
                </a:solidFill>
                <a:effectLst/>
                <a:latin typeface="+mn-lt"/>
                <a:ea typeface="+mn-ea"/>
                <a:cs typeface="+mn-cs"/>
              </a:rPr>
              <a:t> </a:t>
            </a:r>
            <a:r>
              <a:rPr lang="es-ES_tradnl" sz="1200" b="0" i="0" kern="1200" dirty="0" err="1" smtClean="0">
                <a:solidFill>
                  <a:schemeClr val="tx1"/>
                </a:solidFill>
                <a:effectLst/>
                <a:latin typeface="+mn-lt"/>
                <a:ea typeface="+mn-ea"/>
                <a:cs typeface="+mn-cs"/>
              </a:rPr>
              <a:t>for</a:t>
            </a:r>
            <a:r>
              <a:rPr lang="es-ES_tradnl" sz="1200" b="0" i="0" kern="1200" dirty="0" smtClean="0">
                <a:solidFill>
                  <a:schemeClr val="tx1"/>
                </a:solidFill>
                <a:effectLst/>
                <a:latin typeface="+mn-lt"/>
                <a:ea typeface="+mn-ea"/>
                <a:cs typeface="+mn-cs"/>
              </a:rPr>
              <a:t> use in </a:t>
            </a:r>
            <a:r>
              <a:rPr lang="es-ES_tradnl" sz="1200" b="0" i="0" kern="1200" dirty="0" err="1" smtClean="0">
                <a:solidFill>
                  <a:schemeClr val="tx1"/>
                </a:solidFill>
                <a:effectLst/>
                <a:latin typeface="+mn-lt"/>
                <a:ea typeface="+mn-ea"/>
                <a:cs typeface="+mn-cs"/>
              </a:rPr>
              <a:t>its</a:t>
            </a:r>
            <a:r>
              <a:rPr lang="es-ES_tradnl" sz="1200" b="0" i="0" kern="1200" dirty="0" smtClean="0">
                <a:solidFill>
                  <a:schemeClr val="tx1"/>
                </a:solidFill>
                <a:effectLst/>
                <a:latin typeface="+mn-lt"/>
                <a:ea typeface="+mn-ea"/>
                <a:cs typeface="+mn-cs"/>
              </a:rPr>
              <a:t> </a:t>
            </a:r>
            <a:r>
              <a:rPr lang="es-ES_tradnl" sz="1200" b="0" i="0" kern="1200" dirty="0" err="1" smtClean="0">
                <a:solidFill>
                  <a:schemeClr val="tx1"/>
                </a:solidFill>
                <a:effectLst/>
                <a:latin typeface="+mn-lt"/>
                <a:ea typeface="+mn-ea"/>
                <a:cs typeface="+mn-cs"/>
              </a:rPr>
              <a:t>listings</a:t>
            </a:r>
            <a:r>
              <a:rPr lang="es-ES_tradnl" sz="1200" b="0" i="0" kern="1200" dirty="0" smtClean="0">
                <a:solidFill>
                  <a:schemeClr val="tx1"/>
                </a:solidFill>
                <a:effectLst/>
                <a:latin typeface="+mn-lt"/>
                <a:ea typeface="+mn-ea"/>
                <a:cs typeface="+mn-cs"/>
              </a:rPr>
              <a:t>. "</a:t>
            </a:r>
            <a:r>
              <a:rPr lang="es-ES_tradnl" sz="1200" b="0" i="0" kern="1200" dirty="0" err="1" smtClean="0">
                <a:solidFill>
                  <a:schemeClr val="tx1"/>
                </a:solidFill>
                <a:effectLst/>
                <a:latin typeface="+mn-lt"/>
                <a:ea typeface="+mn-ea"/>
                <a:cs typeface="+mn-cs"/>
              </a:rPr>
              <a:t>We're</a:t>
            </a:r>
            <a:r>
              <a:rPr lang="es-ES_tradnl" sz="1200" b="0" i="0" kern="1200" dirty="0" smtClean="0">
                <a:solidFill>
                  <a:schemeClr val="tx1"/>
                </a:solidFill>
                <a:effectLst/>
                <a:latin typeface="+mn-lt"/>
                <a:ea typeface="+mn-ea"/>
                <a:cs typeface="+mn-cs"/>
              </a:rPr>
              <a:t> </a:t>
            </a:r>
            <a:r>
              <a:rPr lang="es-ES_tradnl" sz="1200" b="0" i="0" kern="1200" dirty="0" err="1" smtClean="0">
                <a:solidFill>
                  <a:schemeClr val="tx1"/>
                </a:solidFill>
                <a:effectLst/>
                <a:latin typeface="+mn-lt"/>
                <a:ea typeface="+mn-ea"/>
                <a:cs typeface="+mn-cs"/>
              </a:rPr>
              <a:t>eager</a:t>
            </a:r>
            <a:r>
              <a:rPr lang="es-ES_tradnl" sz="1200" b="0" i="0" kern="1200" dirty="0" smtClean="0">
                <a:solidFill>
                  <a:schemeClr val="tx1"/>
                </a:solidFill>
                <a:effectLst/>
                <a:latin typeface="+mn-lt"/>
                <a:ea typeface="+mn-ea"/>
                <a:cs typeface="+mn-cs"/>
              </a:rPr>
              <a:t> to </a:t>
            </a:r>
            <a:r>
              <a:rPr lang="es-ES_tradnl" sz="1200" b="0" i="0" kern="1200" dirty="0" err="1" smtClean="0">
                <a:solidFill>
                  <a:schemeClr val="tx1"/>
                </a:solidFill>
                <a:effectLst/>
                <a:latin typeface="+mn-lt"/>
                <a:ea typeface="+mn-ea"/>
                <a:cs typeface="+mn-cs"/>
              </a:rPr>
              <a:t>bring</a:t>
            </a:r>
            <a:r>
              <a:rPr lang="es-ES_tradnl" sz="1200" b="0" i="0" kern="1200" dirty="0" smtClean="0">
                <a:solidFill>
                  <a:schemeClr val="tx1"/>
                </a:solidFill>
                <a:effectLst/>
                <a:latin typeface="+mn-lt"/>
                <a:ea typeface="+mn-ea"/>
                <a:cs typeface="+mn-cs"/>
              </a:rPr>
              <a:t> more </a:t>
            </a:r>
            <a:r>
              <a:rPr lang="es-ES_tradnl" sz="1200" b="0" i="0" kern="1200" dirty="0" err="1" smtClean="0">
                <a:solidFill>
                  <a:schemeClr val="tx1"/>
                </a:solidFill>
                <a:effectLst/>
                <a:latin typeface="+mn-lt"/>
                <a:ea typeface="+mn-ea"/>
                <a:cs typeface="+mn-cs"/>
              </a:rPr>
              <a:t>cities</a:t>
            </a:r>
            <a:r>
              <a:rPr lang="es-ES_tradnl" sz="1200" b="0" i="0" kern="1200" dirty="0" smtClean="0">
                <a:solidFill>
                  <a:schemeClr val="tx1"/>
                </a:solidFill>
                <a:effectLst/>
                <a:latin typeface="+mn-lt"/>
                <a:ea typeface="+mn-ea"/>
                <a:cs typeface="+mn-cs"/>
              </a:rPr>
              <a:t> online </a:t>
            </a:r>
            <a:r>
              <a:rPr lang="es-ES_tradnl" sz="1200" b="0" i="0" kern="1200" dirty="0" err="1" smtClean="0">
                <a:solidFill>
                  <a:schemeClr val="tx1"/>
                </a:solidFill>
                <a:effectLst/>
                <a:latin typeface="+mn-lt"/>
                <a:ea typeface="+mn-ea"/>
                <a:cs typeface="+mn-cs"/>
              </a:rPr>
              <a:t>this</a:t>
            </a:r>
            <a:r>
              <a:rPr lang="es-ES_tradnl" sz="1200" b="0" i="0" kern="1200" dirty="0" smtClean="0">
                <a:solidFill>
                  <a:schemeClr val="tx1"/>
                </a:solidFill>
                <a:effectLst/>
                <a:latin typeface="+mn-lt"/>
                <a:ea typeface="+mn-ea"/>
                <a:cs typeface="+mn-cs"/>
              </a:rPr>
              <a:t> </a:t>
            </a:r>
            <a:r>
              <a:rPr lang="es-ES_tradnl" sz="1200" b="0" i="0" kern="1200" dirty="0" err="1" smtClean="0">
                <a:solidFill>
                  <a:schemeClr val="tx1"/>
                </a:solidFill>
                <a:effectLst/>
                <a:latin typeface="+mn-lt"/>
                <a:ea typeface="+mn-ea"/>
                <a:cs typeface="+mn-cs"/>
              </a:rPr>
              <a:t>year</a:t>
            </a:r>
            <a:r>
              <a:rPr lang="es-ES_tradnl" sz="1200" b="0" i="0" kern="1200" dirty="0" smtClean="0">
                <a:solidFill>
                  <a:schemeClr val="tx1"/>
                </a:solidFill>
                <a:effectLst/>
                <a:latin typeface="+mn-lt"/>
                <a:ea typeface="+mn-ea"/>
                <a:cs typeface="+mn-cs"/>
              </a:rPr>
              <a:t>," </a:t>
            </a:r>
            <a:r>
              <a:rPr lang="es-ES_tradnl" sz="1200" b="0" i="0" kern="1200" dirty="0" err="1" smtClean="0">
                <a:solidFill>
                  <a:schemeClr val="tx1"/>
                </a:solidFill>
                <a:effectLst/>
                <a:latin typeface="+mn-lt"/>
                <a:ea typeface="+mn-ea"/>
                <a:cs typeface="+mn-cs"/>
              </a:rPr>
              <a:t>says</a:t>
            </a:r>
            <a:r>
              <a:rPr lang="es-ES_tradnl" sz="1200" b="0" i="0" kern="1200" dirty="0" smtClean="0">
                <a:solidFill>
                  <a:schemeClr val="tx1"/>
                </a:solidFill>
                <a:effectLst/>
                <a:latin typeface="+mn-lt"/>
                <a:ea typeface="+mn-ea"/>
                <a:cs typeface="+mn-cs"/>
              </a:rPr>
              <a:t> </a:t>
            </a:r>
            <a:r>
              <a:rPr lang="es-ES_tradnl" sz="1200" b="0" i="0" kern="1200" dirty="0" err="1" smtClean="0">
                <a:solidFill>
                  <a:schemeClr val="tx1"/>
                </a:solidFill>
                <a:effectLst/>
                <a:latin typeface="+mn-lt"/>
                <a:ea typeface="+mn-ea"/>
                <a:cs typeface="+mn-cs"/>
              </a:rPr>
              <a:t>Lowe</a:t>
            </a:r>
            <a:r>
              <a:rPr lang="es-ES_tradnl" sz="1200" b="0" i="0" kern="1200" dirty="0" smtClean="0">
                <a:solidFill>
                  <a:schemeClr val="tx1"/>
                </a:solidFill>
                <a:effectLst/>
                <a:latin typeface="+mn-lt"/>
                <a:ea typeface="+mn-ea"/>
                <a:cs typeface="+mn-cs"/>
              </a:rPr>
              <a:t>.</a:t>
            </a:r>
          </a:p>
          <a:p>
            <a:r>
              <a:rPr lang="es-ES_tradnl" sz="1200" b="0" i="0" kern="1200" dirty="0" err="1" smtClean="0">
                <a:solidFill>
                  <a:schemeClr val="tx1"/>
                </a:solidFill>
                <a:effectLst/>
                <a:latin typeface="+mn-lt"/>
                <a:ea typeface="+mn-ea"/>
                <a:cs typeface="+mn-cs"/>
              </a:rPr>
              <a:t>Yelp</a:t>
            </a:r>
            <a:r>
              <a:rPr lang="es-ES_tradnl" sz="1200" b="0" i="0" kern="1200" dirty="0" smtClean="0">
                <a:solidFill>
                  <a:schemeClr val="tx1"/>
                </a:solidFill>
                <a:effectLst/>
                <a:latin typeface="+mn-lt"/>
                <a:ea typeface="+mn-ea"/>
                <a:cs typeface="+mn-cs"/>
              </a:rPr>
              <a:t> shows </a:t>
            </a:r>
            <a:r>
              <a:rPr lang="es-ES_tradnl" sz="1200" b="0" i="0" kern="1200" dirty="0" err="1" smtClean="0">
                <a:solidFill>
                  <a:schemeClr val="tx1"/>
                </a:solidFill>
                <a:effectLst/>
                <a:latin typeface="+mn-lt"/>
                <a:ea typeface="+mn-ea"/>
                <a:cs typeface="+mn-cs"/>
              </a:rPr>
              <a:t>the</a:t>
            </a:r>
            <a:r>
              <a:rPr lang="es-ES_tradnl" sz="1200" b="0" i="0" kern="1200" dirty="0" smtClean="0">
                <a:solidFill>
                  <a:schemeClr val="tx1"/>
                </a:solidFill>
                <a:effectLst/>
                <a:latin typeface="+mn-lt"/>
                <a:ea typeface="+mn-ea"/>
                <a:cs typeface="+mn-cs"/>
              </a:rPr>
              <a:t> date of </a:t>
            </a:r>
            <a:r>
              <a:rPr lang="es-ES_tradnl" sz="1200" b="0" i="0" kern="1200" dirty="0" err="1" smtClean="0">
                <a:solidFill>
                  <a:schemeClr val="tx1"/>
                </a:solidFill>
                <a:effectLst/>
                <a:latin typeface="+mn-lt"/>
                <a:ea typeface="+mn-ea"/>
                <a:cs typeface="+mn-cs"/>
              </a:rPr>
              <a:t>health</a:t>
            </a:r>
            <a:r>
              <a:rPr lang="es-ES_tradnl" sz="1200" b="0" i="0" kern="1200" dirty="0" smtClean="0">
                <a:solidFill>
                  <a:schemeClr val="tx1"/>
                </a:solidFill>
                <a:effectLst/>
                <a:latin typeface="+mn-lt"/>
                <a:ea typeface="+mn-ea"/>
                <a:cs typeface="+mn-cs"/>
              </a:rPr>
              <a:t> </a:t>
            </a:r>
            <a:r>
              <a:rPr lang="es-ES_tradnl" sz="1200" b="0" i="0" kern="1200" dirty="0" err="1" smtClean="0">
                <a:solidFill>
                  <a:schemeClr val="tx1"/>
                </a:solidFill>
                <a:effectLst/>
                <a:latin typeface="+mn-lt"/>
                <a:ea typeface="+mn-ea"/>
                <a:cs typeface="+mn-cs"/>
              </a:rPr>
              <a:t>inspections</a:t>
            </a:r>
            <a:r>
              <a:rPr lang="es-ES_tradnl" sz="1200" b="0" i="0" kern="1200" dirty="0" smtClean="0">
                <a:solidFill>
                  <a:schemeClr val="tx1"/>
                </a:solidFill>
                <a:effectLst/>
                <a:latin typeface="+mn-lt"/>
                <a:ea typeface="+mn-ea"/>
                <a:cs typeface="+mn-cs"/>
              </a:rPr>
              <a:t> and </a:t>
            </a:r>
            <a:r>
              <a:rPr lang="es-ES_tradnl" sz="1200" b="0" i="0" kern="1200" dirty="0" err="1" smtClean="0">
                <a:solidFill>
                  <a:schemeClr val="tx1"/>
                </a:solidFill>
                <a:effectLst/>
                <a:latin typeface="+mn-lt"/>
                <a:ea typeface="+mn-ea"/>
                <a:cs typeface="+mn-cs"/>
              </a:rPr>
              <a:t>the</a:t>
            </a:r>
            <a:r>
              <a:rPr lang="es-ES_tradnl" sz="1200" b="0" i="0" kern="1200" dirty="0" smtClean="0">
                <a:solidFill>
                  <a:schemeClr val="tx1"/>
                </a:solidFill>
                <a:effectLst/>
                <a:latin typeface="+mn-lt"/>
                <a:ea typeface="+mn-ea"/>
                <a:cs typeface="+mn-cs"/>
              </a:rPr>
              <a:t> date </a:t>
            </a:r>
            <a:r>
              <a:rPr lang="es-ES_tradnl" sz="1200" b="0" i="0" kern="1200" dirty="0" err="1" smtClean="0">
                <a:solidFill>
                  <a:schemeClr val="tx1"/>
                </a:solidFill>
                <a:effectLst/>
                <a:latin typeface="+mn-lt"/>
                <a:ea typeface="+mn-ea"/>
                <a:cs typeface="+mn-cs"/>
              </a:rPr>
              <a:t>that</a:t>
            </a:r>
            <a:r>
              <a:rPr lang="es-ES_tradnl" sz="1200" b="0" i="0" kern="1200" dirty="0" smtClean="0">
                <a:solidFill>
                  <a:schemeClr val="tx1"/>
                </a:solidFill>
                <a:effectLst/>
                <a:latin typeface="+mn-lt"/>
                <a:ea typeface="+mn-ea"/>
                <a:cs typeface="+mn-cs"/>
              </a:rPr>
              <a:t> </a:t>
            </a:r>
            <a:r>
              <a:rPr lang="es-ES_tradnl" sz="1200" b="0" i="0" kern="1200" dirty="0" err="1" smtClean="0">
                <a:solidFill>
                  <a:schemeClr val="tx1"/>
                </a:solidFill>
                <a:effectLst/>
                <a:latin typeface="+mn-lt"/>
                <a:ea typeface="+mn-ea"/>
                <a:cs typeface="+mn-cs"/>
              </a:rPr>
              <a:t>any</a:t>
            </a:r>
            <a:r>
              <a:rPr lang="es-ES_tradnl" sz="1200" b="0" i="0" kern="1200" dirty="0" smtClean="0">
                <a:solidFill>
                  <a:schemeClr val="tx1"/>
                </a:solidFill>
                <a:effectLst/>
                <a:latin typeface="+mn-lt"/>
                <a:ea typeface="+mn-ea"/>
                <a:cs typeface="+mn-cs"/>
              </a:rPr>
              <a:t> </a:t>
            </a:r>
            <a:r>
              <a:rPr lang="es-ES_tradnl" sz="1200" b="0" i="0" kern="1200" dirty="0" err="1" smtClean="0">
                <a:solidFill>
                  <a:schemeClr val="tx1"/>
                </a:solidFill>
                <a:effectLst/>
                <a:latin typeface="+mn-lt"/>
                <a:ea typeface="+mn-ea"/>
                <a:cs typeface="+mn-cs"/>
              </a:rPr>
              <a:t>violations</a:t>
            </a:r>
            <a:r>
              <a:rPr lang="es-ES_tradnl" sz="1200" b="0" i="0" kern="1200" dirty="0" smtClean="0">
                <a:solidFill>
                  <a:schemeClr val="tx1"/>
                </a:solidFill>
                <a:effectLst/>
                <a:latin typeface="+mn-lt"/>
                <a:ea typeface="+mn-ea"/>
                <a:cs typeface="+mn-cs"/>
              </a:rPr>
              <a:t> are </a:t>
            </a:r>
            <a:r>
              <a:rPr lang="es-ES_tradnl" sz="1200" b="0" i="0" kern="1200" dirty="0" err="1" smtClean="0">
                <a:solidFill>
                  <a:schemeClr val="tx1"/>
                </a:solidFill>
                <a:effectLst/>
                <a:latin typeface="+mn-lt"/>
                <a:ea typeface="+mn-ea"/>
                <a:cs typeface="+mn-cs"/>
              </a:rPr>
              <a:t>corrected</a:t>
            </a:r>
            <a:r>
              <a:rPr lang="es-ES_tradnl" sz="1200" b="0" i="0" kern="1200" dirty="0" smtClean="0">
                <a:solidFill>
                  <a:schemeClr val="tx1"/>
                </a:solidFill>
                <a:effectLst/>
                <a:latin typeface="+mn-lt"/>
                <a:ea typeface="+mn-ea"/>
                <a:cs typeface="+mn-cs"/>
              </a:rPr>
              <a:t>.</a:t>
            </a:r>
          </a:p>
          <a:p>
            <a:endParaRPr lang="es-ES_tradnl" sz="1200" b="0" i="0" kern="1200" dirty="0" smtClean="0">
              <a:solidFill>
                <a:schemeClr val="tx1"/>
              </a:solidFill>
              <a:effectLst/>
              <a:latin typeface="+mn-lt"/>
              <a:ea typeface="+mn-ea"/>
              <a:cs typeface="+mn-cs"/>
            </a:endParaRPr>
          </a:p>
          <a:p>
            <a:r>
              <a:rPr lang="es-ES_tradnl" sz="1200" b="0" i="0" kern="1200" dirty="0" err="1" smtClean="0">
                <a:solidFill>
                  <a:schemeClr val="tx1"/>
                </a:solidFill>
                <a:effectLst/>
                <a:latin typeface="+mn-lt"/>
                <a:ea typeface="+mn-ea"/>
                <a:cs typeface="+mn-cs"/>
              </a:rPr>
              <a:t>Would</a:t>
            </a:r>
            <a:r>
              <a:rPr lang="es-ES_tradnl" sz="1200" b="0" i="0" kern="1200" dirty="0" smtClean="0">
                <a:solidFill>
                  <a:schemeClr val="tx1"/>
                </a:solidFill>
                <a:effectLst/>
                <a:latin typeface="+mn-lt"/>
                <a:ea typeface="+mn-ea"/>
                <a:cs typeface="+mn-cs"/>
              </a:rPr>
              <a:t> </a:t>
            </a:r>
            <a:r>
              <a:rPr lang="es-ES_tradnl" sz="1200" b="0" i="0" kern="1200" dirty="0" err="1" smtClean="0">
                <a:solidFill>
                  <a:schemeClr val="tx1"/>
                </a:solidFill>
                <a:effectLst/>
                <a:latin typeface="+mn-lt"/>
                <a:ea typeface="+mn-ea"/>
                <a:cs typeface="+mn-cs"/>
              </a:rPr>
              <a:t>it</a:t>
            </a:r>
            <a:r>
              <a:rPr lang="es-ES_tradnl" sz="1200" b="0" i="0" kern="1200" dirty="0" smtClean="0">
                <a:solidFill>
                  <a:schemeClr val="tx1"/>
                </a:solidFill>
                <a:effectLst/>
                <a:latin typeface="+mn-lt"/>
                <a:ea typeface="+mn-ea"/>
                <a:cs typeface="+mn-cs"/>
              </a:rPr>
              <a:t> </a:t>
            </a:r>
            <a:r>
              <a:rPr lang="es-ES_tradnl" sz="1200" b="0" i="0" kern="1200" dirty="0" err="1" smtClean="0">
                <a:solidFill>
                  <a:schemeClr val="tx1"/>
                </a:solidFill>
                <a:effectLst/>
                <a:latin typeface="+mn-lt"/>
                <a:ea typeface="+mn-ea"/>
                <a:cs typeface="+mn-cs"/>
              </a:rPr>
              <a:t>decrease</a:t>
            </a:r>
            <a:r>
              <a:rPr lang="es-ES_tradnl" sz="1200" b="0" i="0" kern="1200" dirty="0" smtClean="0">
                <a:solidFill>
                  <a:schemeClr val="tx1"/>
                </a:solidFill>
                <a:effectLst/>
                <a:latin typeface="+mn-lt"/>
                <a:ea typeface="+mn-ea"/>
                <a:cs typeface="+mn-cs"/>
              </a:rPr>
              <a:t> </a:t>
            </a:r>
            <a:r>
              <a:rPr lang="es-ES_tradnl" sz="1200" b="0" i="0" kern="1200" dirty="0" err="1" smtClean="0">
                <a:solidFill>
                  <a:schemeClr val="tx1"/>
                </a:solidFill>
                <a:effectLst/>
                <a:latin typeface="+mn-lt"/>
                <a:ea typeface="+mn-ea"/>
                <a:cs typeface="+mn-cs"/>
              </a:rPr>
              <a:t>decrease</a:t>
            </a:r>
            <a:r>
              <a:rPr lang="es-ES_tradnl" sz="1200" b="0" i="0" kern="1200" dirty="0" smtClean="0">
                <a:solidFill>
                  <a:schemeClr val="tx1"/>
                </a:solidFill>
                <a:effectLst/>
                <a:latin typeface="+mn-lt"/>
                <a:ea typeface="+mn-ea"/>
                <a:cs typeface="+mn-cs"/>
              </a:rPr>
              <a:t> in </a:t>
            </a:r>
            <a:r>
              <a:rPr lang="es-ES_tradnl" sz="1200" b="0" i="0" kern="1200" dirty="0" err="1" smtClean="0">
                <a:solidFill>
                  <a:schemeClr val="tx1"/>
                </a:solidFill>
                <a:effectLst/>
                <a:latin typeface="+mn-lt"/>
                <a:ea typeface="+mn-ea"/>
                <a:cs typeface="+mn-cs"/>
              </a:rPr>
              <a:t>hospitalizations</a:t>
            </a:r>
            <a:r>
              <a:rPr lang="es-ES_tradnl" sz="1200" b="0" i="0" kern="1200" dirty="0" smtClean="0">
                <a:solidFill>
                  <a:schemeClr val="tx1"/>
                </a:solidFill>
                <a:effectLst/>
                <a:latin typeface="+mn-lt"/>
                <a:ea typeface="+mn-ea"/>
                <a:cs typeface="+mn-cs"/>
              </a:rPr>
              <a:t> </a:t>
            </a:r>
            <a:r>
              <a:rPr lang="es-ES_tradnl" sz="1200" b="0" i="0" kern="1200" dirty="0" err="1" smtClean="0">
                <a:solidFill>
                  <a:schemeClr val="tx1"/>
                </a:solidFill>
                <a:effectLst/>
                <a:latin typeface="+mn-lt"/>
                <a:ea typeface="+mn-ea"/>
                <a:cs typeface="+mn-cs"/>
              </a:rPr>
              <a:t>for</a:t>
            </a:r>
            <a:r>
              <a:rPr lang="es-ES_tradnl" sz="1200" b="0" i="0" kern="1200" dirty="0" smtClean="0">
                <a:solidFill>
                  <a:schemeClr val="tx1"/>
                </a:solidFill>
                <a:effectLst/>
                <a:latin typeface="+mn-lt"/>
                <a:ea typeface="+mn-ea"/>
                <a:cs typeface="+mn-cs"/>
              </a:rPr>
              <a:t> </a:t>
            </a:r>
            <a:r>
              <a:rPr lang="es-ES_tradnl" sz="1200" b="0" i="0" kern="1200" dirty="0" err="1" smtClean="0">
                <a:solidFill>
                  <a:schemeClr val="tx1"/>
                </a:solidFill>
                <a:effectLst/>
                <a:latin typeface="+mn-lt"/>
                <a:ea typeface="+mn-ea"/>
                <a:cs typeface="+mn-cs"/>
              </a:rPr>
              <a:t>foodborne</a:t>
            </a:r>
            <a:r>
              <a:rPr lang="es-ES_tradnl" sz="1200" b="0" i="0" kern="1200" dirty="0" smtClean="0">
                <a:solidFill>
                  <a:schemeClr val="tx1"/>
                </a:solidFill>
                <a:effectLst/>
                <a:latin typeface="+mn-lt"/>
                <a:ea typeface="+mn-ea"/>
                <a:cs typeface="+mn-cs"/>
              </a:rPr>
              <a:t> </a:t>
            </a:r>
            <a:r>
              <a:rPr lang="es-ES_tradnl" sz="1200" b="0" i="0" kern="1200" dirty="0" err="1" smtClean="0">
                <a:solidFill>
                  <a:schemeClr val="tx1"/>
                </a:solidFill>
                <a:effectLst/>
                <a:latin typeface="+mn-lt"/>
                <a:ea typeface="+mn-ea"/>
                <a:cs typeface="+mn-cs"/>
              </a:rPr>
              <a:t>illness</a:t>
            </a:r>
            <a:r>
              <a:rPr lang="es-ES_tradnl" sz="1200" b="0" i="0" kern="1200" dirty="0" smtClean="0">
                <a:solidFill>
                  <a:schemeClr val="tx1"/>
                </a:solidFill>
                <a:effectLst/>
                <a:latin typeface="+mn-lt"/>
                <a:ea typeface="+mn-ea"/>
                <a:cs typeface="+mn-cs"/>
              </a:rPr>
              <a:t>??</a:t>
            </a:r>
            <a:endParaRPr lang="en-US" dirty="0"/>
          </a:p>
        </p:txBody>
      </p:sp>
      <p:sp>
        <p:nvSpPr>
          <p:cNvPr id="4" name="Marcador de número de diapositiva 3"/>
          <p:cNvSpPr>
            <a:spLocks noGrp="1"/>
          </p:cNvSpPr>
          <p:nvPr>
            <p:ph type="sldNum" sz="quarter" idx="10"/>
          </p:nvPr>
        </p:nvSpPr>
        <p:spPr/>
        <p:txBody>
          <a:bodyPr/>
          <a:lstStyle/>
          <a:p>
            <a:fld id="{B0AAFD9D-EB30-EC48-AC35-B521AABA13B1}" type="slidenum">
              <a:rPr lang="en-US" smtClean="0"/>
              <a:t>22</a:t>
            </a:fld>
            <a:endParaRPr lang="en-US"/>
          </a:p>
        </p:txBody>
      </p:sp>
    </p:spTree>
    <p:extLst>
      <p:ext uri="{BB962C8B-B14F-4D97-AF65-F5344CB8AC3E}">
        <p14:creationId xmlns:p14="http://schemas.microsoft.com/office/powerpoint/2010/main" val="88701277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B0AAFD9D-EB30-EC48-AC35-B521AABA13B1}" type="slidenum">
              <a:rPr lang="en-US" smtClean="0"/>
              <a:t>24</a:t>
            </a:fld>
            <a:endParaRPr lang="en-US"/>
          </a:p>
        </p:txBody>
      </p:sp>
    </p:spTree>
    <p:extLst>
      <p:ext uri="{BB962C8B-B14F-4D97-AF65-F5344CB8AC3E}">
        <p14:creationId xmlns:p14="http://schemas.microsoft.com/office/powerpoint/2010/main" val="14862396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_tradnl" dirty="0" smtClean="0"/>
              <a:t>https://</a:t>
            </a:r>
            <a:r>
              <a:rPr lang="es-ES_tradnl" dirty="0" err="1" smtClean="0"/>
              <a:t>www.ncronline.org</a:t>
            </a:r>
            <a:r>
              <a:rPr lang="es-ES_tradnl" dirty="0" smtClean="0"/>
              <a:t>/blogs/</a:t>
            </a:r>
            <a:r>
              <a:rPr lang="es-ES_tradnl" dirty="0" err="1" smtClean="0"/>
              <a:t>just-catholic</a:t>
            </a:r>
            <a:r>
              <a:rPr lang="es-ES_tradnl" dirty="0" smtClean="0"/>
              <a:t>/</a:t>
            </a:r>
            <a:r>
              <a:rPr lang="es-ES_tradnl" smtClean="0"/>
              <a:t>globalization-technocratic-paradigm</a:t>
            </a:r>
            <a:endParaRPr lang="es-ES_tradnl" dirty="0" smtClean="0"/>
          </a:p>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3</a:t>
            </a:fld>
            <a:endParaRPr lang="en-US"/>
          </a:p>
        </p:txBody>
      </p:sp>
    </p:spTree>
    <p:extLst>
      <p:ext uri="{BB962C8B-B14F-4D97-AF65-F5344CB8AC3E}">
        <p14:creationId xmlns:p14="http://schemas.microsoft.com/office/powerpoint/2010/main" val="14594221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lvl="0"/>
            <a:r>
              <a:rPr lang="en-US" sz="1200" kern="1200" dirty="0" smtClean="0">
                <a:solidFill>
                  <a:schemeClr val="tx1"/>
                </a:solidFill>
                <a:effectLst/>
                <a:latin typeface="+mn-lt"/>
                <a:ea typeface="+mn-ea"/>
                <a:cs typeface="+mn-cs"/>
              </a:rPr>
              <a:t>Role of OSNs in citizens’ identity: Twitter, Facebook and other platforms</a:t>
            </a:r>
            <a:endParaRPr lang="es-ES_tradnl" sz="1200" kern="1200" dirty="0" smtClean="0">
              <a:solidFill>
                <a:schemeClr val="tx1"/>
              </a:solidFill>
              <a:effectLst/>
              <a:latin typeface="+mn-lt"/>
              <a:ea typeface="+mn-ea"/>
              <a:cs typeface="+mn-cs"/>
            </a:endParaRPr>
          </a:p>
          <a:p>
            <a:pPr lvl="0"/>
            <a:r>
              <a:rPr lang="en-US" sz="1200" kern="1200" dirty="0" smtClean="0">
                <a:solidFill>
                  <a:schemeClr val="tx1"/>
                </a:solidFill>
                <a:effectLst/>
                <a:latin typeface="+mn-lt"/>
                <a:ea typeface="+mn-ea"/>
                <a:cs typeface="+mn-cs"/>
              </a:rPr>
              <a:t>Applications and benefits for government and society</a:t>
            </a:r>
            <a:endParaRPr lang="es-ES_tradnl" sz="1200" kern="1200" dirty="0" smtClean="0">
              <a:solidFill>
                <a:schemeClr val="tx1"/>
              </a:solidFill>
              <a:effectLst/>
              <a:latin typeface="+mn-lt"/>
              <a:ea typeface="+mn-ea"/>
              <a:cs typeface="+mn-cs"/>
            </a:endParaRPr>
          </a:p>
          <a:p>
            <a:pPr lvl="0"/>
            <a:r>
              <a:rPr lang="en-US" sz="1200" kern="1200" dirty="0" smtClean="0">
                <a:solidFill>
                  <a:schemeClr val="tx1"/>
                </a:solidFill>
                <a:effectLst/>
                <a:latin typeface="+mn-lt"/>
                <a:ea typeface="+mn-ea"/>
                <a:cs typeface="+mn-cs"/>
              </a:rPr>
              <a:t>Use of Social Media Data for E-Government and E-Democracy: real scenarios</a:t>
            </a:r>
            <a:endParaRPr lang="es-ES_tradnl" sz="1200" kern="1200" dirty="0" smtClean="0">
              <a:solidFill>
                <a:schemeClr val="tx1"/>
              </a:solidFill>
              <a:effectLst/>
              <a:latin typeface="+mn-lt"/>
              <a:ea typeface="+mn-ea"/>
              <a:cs typeface="+mn-cs"/>
            </a:endParaRPr>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 impact of OSNs in civic engagement, democratic participation, political party supporters interaction and voting is evident in recent years. People enjoy using Internet and may benefit from it through the opportunity it offers of letting them participate fully in society.</a:t>
            </a:r>
          </a:p>
          <a:p>
            <a:endParaRPr lang="en-US" dirty="0"/>
          </a:p>
        </p:txBody>
      </p:sp>
      <p:sp>
        <p:nvSpPr>
          <p:cNvPr id="4" name="Marcador de número de diapositiva 3"/>
          <p:cNvSpPr>
            <a:spLocks noGrp="1"/>
          </p:cNvSpPr>
          <p:nvPr>
            <p:ph type="sldNum" sz="quarter" idx="10"/>
          </p:nvPr>
        </p:nvSpPr>
        <p:spPr/>
        <p:txBody>
          <a:bodyPr/>
          <a:lstStyle/>
          <a:p>
            <a:fld id="{B0AAFD9D-EB30-EC48-AC35-B521AABA13B1}" type="slidenum">
              <a:rPr lang="en-US" smtClean="0"/>
              <a:t>4</a:t>
            </a:fld>
            <a:endParaRPr lang="en-US"/>
          </a:p>
        </p:txBody>
      </p:sp>
    </p:spTree>
    <p:extLst>
      <p:ext uri="{BB962C8B-B14F-4D97-AF65-F5344CB8AC3E}">
        <p14:creationId xmlns:p14="http://schemas.microsoft.com/office/powerpoint/2010/main" val="5407698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By “ online communities ”we mean any virtual space where people come together with others to converse, exchange information or other resources, learn, play, or just be with each other. The term applies to many social configurations, from small close-knit groups to sites with millions of participants. Online communities may be supported by a wide variety of technology platforms, from email lists to forums, blogs, wikis, and networking sites. The common feature is ongoing interactions among people over time, with some of the interactions being technology mediated.</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Marcador de número de diapositiva 3"/>
          <p:cNvSpPr>
            <a:spLocks noGrp="1"/>
          </p:cNvSpPr>
          <p:nvPr>
            <p:ph type="sldNum" sz="quarter" idx="10"/>
          </p:nvPr>
        </p:nvSpPr>
        <p:spPr/>
        <p:txBody>
          <a:bodyPr/>
          <a:lstStyle/>
          <a:p>
            <a:fld id="{B0AAFD9D-EB30-EC48-AC35-B521AABA13B1}" type="slidenum">
              <a:rPr lang="en-US" smtClean="0"/>
              <a:t>5</a:t>
            </a:fld>
            <a:endParaRPr lang="en-US"/>
          </a:p>
        </p:txBody>
      </p:sp>
    </p:spTree>
    <p:extLst>
      <p:ext uri="{BB962C8B-B14F-4D97-AF65-F5344CB8AC3E}">
        <p14:creationId xmlns:p14="http://schemas.microsoft.com/office/powerpoint/2010/main" val="21349174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_tradnl" dirty="0" err="1" smtClean="0"/>
              <a:t>These</a:t>
            </a:r>
            <a:r>
              <a:rPr lang="es-ES_tradnl" dirty="0" smtClean="0"/>
              <a:t> </a:t>
            </a:r>
            <a:r>
              <a:rPr lang="es-ES_tradnl" dirty="0" err="1" smtClean="0"/>
              <a:t>statistics</a:t>
            </a:r>
            <a:r>
              <a:rPr lang="es-ES_tradnl" dirty="0" smtClean="0"/>
              <a:t> </a:t>
            </a:r>
            <a:r>
              <a:rPr lang="es-ES_tradnl" dirty="0" err="1" smtClean="0"/>
              <a:t>suggest</a:t>
            </a:r>
            <a:r>
              <a:rPr lang="es-ES_tradnl" dirty="0" smtClean="0"/>
              <a:t> </a:t>
            </a:r>
            <a:r>
              <a:rPr lang="es-ES_tradnl" dirty="0" err="1" smtClean="0"/>
              <a:t>that</a:t>
            </a:r>
            <a:r>
              <a:rPr lang="es-ES_tradnl" dirty="0" smtClean="0"/>
              <a:t> </a:t>
            </a:r>
            <a:r>
              <a:rPr lang="es-ES_tradnl" dirty="0" err="1" smtClean="0"/>
              <a:t>OSNs</a:t>
            </a:r>
            <a:r>
              <a:rPr lang="es-ES_tradnl" dirty="0" smtClean="0"/>
              <a:t> </a:t>
            </a:r>
            <a:r>
              <a:rPr lang="es-ES_tradnl" dirty="0" err="1" smtClean="0"/>
              <a:t>have</a:t>
            </a:r>
            <a:r>
              <a:rPr lang="es-ES_tradnl" dirty="0" smtClean="0"/>
              <a:t> </a:t>
            </a:r>
            <a:r>
              <a:rPr lang="es-ES_tradnl" dirty="0" err="1" smtClean="0"/>
              <a:t>become</a:t>
            </a:r>
            <a:r>
              <a:rPr lang="es-ES_tradnl" dirty="0" smtClean="0"/>
              <a:t> a fundamental </a:t>
            </a:r>
            <a:r>
              <a:rPr lang="es-ES_tradnl" dirty="0" err="1" smtClean="0"/>
              <a:t>part</a:t>
            </a:r>
            <a:r>
              <a:rPr lang="es-ES_tradnl" dirty="0" smtClean="0"/>
              <a:t> of </a:t>
            </a:r>
            <a:r>
              <a:rPr lang="es-ES_tradnl" dirty="0" err="1" smtClean="0"/>
              <a:t>the</a:t>
            </a:r>
            <a:r>
              <a:rPr lang="es-ES_tradnl" dirty="0" smtClean="0"/>
              <a:t> global online </a:t>
            </a:r>
            <a:r>
              <a:rPr lang="es-ES_tradnl" dirty="0" err="1" smtClean="0"/>
              <a:t>experience</a:t>
            </a:r>
            <a:r>
              <a:rPr lang="es-ES_tradnl"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s-ES_tradnl" sz="1200" b="0" i="0" kern="1200" dirty="0" smtClean="0">
                <a:solidFill>
                  <a:schemeClr val="tx1"/>
                </a:solidFill>
                <a:effectLst/>
                <a:latin typeface="+mn-lt"/>
                <a:ea typeface="+mn-ea"/>
                <a:cs typeface="+mn-cs"/>
              </a:rPr>
              <a:t>Social </a:t>
            </a:r>
            <a:r>
              <a:rPr lang="es-ES_tradnl" sz="1200" b="0" i="0" kern="1200" dirty="0" err="1" smtClean="0">
                <a:solidFill>
                  <a:schemeClr val="tx1"/>
                </a:solidFill>
                <a:effectLst/>
                <a:latin typeface="+mn-lt"/>
                <a:ea typeface="+mn-ea"/>
                <a:cs typeface="+mn-cs"/>
              </a:rPr>
              <a:t>networking</a:t>
            </a:r>
            <a:r>
              <a:rPr lang="es-ES_tradnl" sz="1200" b="0" i="0" kern="1200" dirty="0" smtClean="0">
                <a:solidFill>
                  <a:schemeClr val="tx1"/>
                </a:solidFill>
                <a:effectLst/>
                <a:latin typeface="+mn-lt"/>
                <a:ea typeface="+mn-ea"/>
                <a:cs typeface="+mn-cs"/>
              </a:rPr>
              <a:t> </a:t>
            </a:r>
            <a:r>
              <a:rPr lang="es-ES_tradnl" sz="1200" b="0" i="0" kern="1200" dirty="0" err="1" smtClean="0">
                <a:solidFill>
                  <a:schemeClr val="tx1"/>
                </a:solidFill>
                <a:effectLst/>
                <a:latin typeface="+mn-lt"/>
                <a:ea typeface="+mn-ea"/>
                <a:cs typeface="+mn-cs"/>
              </a:rPr>
              <a:t>is</a:t>
            </a:r>
            <a:r>
              <a:rPr lang="es-ES_tradnl" sz="1200" b="0" i="0" kern="1200" dirty="0" smtClean="0">
                <a:solidFill>
                  <a:schemeClr val="tx1"/>
                </a:solidFill>
                <a:effectLst/>
                <a:latin typeface="+mn-lt"/>
                <a:ea typeface="+mn-ea"/>
                <a:cs typeface="+mn-cs"/>
              </a:rPr>
              <a:t> </a:t>
            </a:r>
            <a:r>
              <a:rPr lang="es-ES_tradnl" sz="1200" b="0" i="0" kern="1200" dirty="0" err="1" smtClean="0">
                <a:solidFill>
                  <a:schemeClr val="tx1"/>
                </a:solidFill>
                <a:effectLst/>
                <a:latin typeface="+mn-lt"/>
                <a:ea typeface="+mn-ea"/>
                <a:cs typeface="+mn-cs"/>
              </a:rPr>
              <a:t>one</a:t>
            </a:r>
            <a:r>
              <a:rPr lang="es-ES_tradnl" sz="1200" b="0" i="0" kern="1200" dirty="0" smtClean="0">
                <a:solidFill>
                  <a:schemeClr val="tx1"/>
                </a:solidFill>
                <a:effectLst/>
                <a:latin typeface="+mn-lt"/>
                <a:ea typeface="+mn-ea"/>
                <a:cs typeface="+mn-cs"/>
              </a:rPr>
              <a:t> of </a:t>
            </a:r>
            <a:r>
              <a:rPr lang="es-ES_tradnl" sz="1200" b="0" i="0" kern="1200" dirty="0" err="1" smtClean="0">
                <a:solidFill>
                  <a:schemeClr val="tx1"/>
                </a:solidFill>
                <a:effectLst/>
                <a:latin typeface="+mn-lt"/>
                <a:ea typeface="+mn-ea"/>
                <a:cs typeface="+mn-cs"/>
              </a:rPr>
              <a:t>the</a:t>
            </a:r>
            <a:r>
              <a:rPr lang="es-ES_tradnl" sz="1200" b="0" i="0" kern="1200" dirty="0" smtClean="0">
                <a:solidFill>
                  <a:schemeClr val="tx1"/>
                </a:solidFill>
                <a:effectLst/>
                <a:latin typeface="+mn-lt"/>
                <a:ea typeface="+mn-ea"/>
                <a:cs typeface="+mn-cs"/>
              </a:rPr>
              <a:t> </a:t>
            </a:r>
            <a:r>
              <a:rPr lang="es-ES_tradnl" sz="1200" b="0" i="0" kern="1200" dirty="0" err="1" smtClean="0">
                <a:solidFill>
                  <a:schemeClr val="tx1"/>
                </a:solidFill>
                <a:effectLst/>
                <a:latin typeface="+mn-lt"/>
                <a:ea typeface="+mn-ea"/>
                <a:cs typeface="+mn-cs"/>
              </a:rPr>
              <a:t>most</a:t>
            </a:r>
            <a:r>
              <a:rPr lang="es-ES_tradnl" sz="1200" b="0" i="0" kern="1200" dirty="0" smtClean="0">
                <a:solidFill>
                  <a:schemeClr val="tx1"/>
                </a:solidFill>
                <a:effectLst/>
                <a:latin typeface="+mn-lt"/>
                <a:ea typeface="+mn-ea"/>
                <a:cs typeface="+mn-cs"/>
              </a:rPr>
              <a:t> popular online </a:t>
            </a:r>
            <a:r>
              <a:rPr lang="es-ES_tradnl" sz="1200" b="0" i="0" kern="1200" dirty="0" err="1" smtClean="0">
                <a:solidFill>
                  <a:schemeClr val="tx1"/>
                </a:solidFill>
                <a:effectLst/>
                <a:latin typeface="+mn-lt"/>
                <a:ea typeface="+mn-ea"/>
                <a:cs typeface="+mn-cs"/>
              </a:rPr>
              <a:t>activities</a:t>
            </a:r>
            <a:r>
              <a:rPr lang="es-ES_tradnl" sz="1200" b="0" i="0" kern="1200" dirty="0" smtClean="0">
                <a:solidFill>
                  <a:schemeClr val="tx1"/>
                </a:solidFill>
                <a:effectLst/>
                <a:latin typeface="+mn-lt"/>
                <a:ea typeface="+mn-ea"/>
                <a:cs typeface="+mn-cs"/>
              </a:rPr>
              <a:t> </a:t>
            </a:r>
            <a:r>
              <a:rPr lang="es-ES_tradnl" sz="1200" b="0" i="0" kern="1200" dirty="0" err="1" smtClean="0">
                <a:solidFill>
                  <a:schemeClr val="tx1"/>
                </a:solidFill>
                <a:effectLst/>
                <a:latin typeface="+mn-lt"/>
                <a:ea typeface="+mn-ea"/>
                <a:cs typeface="+mn-cs"/>
              </a:rPr>
              <a:t>with</a:t>
            </a:r>
            <a:r>
              <a:rPr lang="es-ES_tradnl" sz="1200" b="0" i="0" kern="1200" dirty="0" smtClean="0">
                <a:solidFill>
                  <a:schemeClr val="tx1"/>
                </a:solidFill>
                <a:effectLst/>
                <a:latin typeface="+mn-lt"/>
                <a:ea typeface="+mn-ea"/>
                <a:cs typeface="+mn-cs"/>
              </a:rPr>
              <a:t> </a:t>
            </a:r>
            <a:r>
              <a:rPr lang="es-ES_tradnl" sz="1200" b="0" i="0" kern="1200" dirty="0" err="1" smtClean="0">
                <a:solidFill>
                  <a:schemeClr val="tx1"/>
                </a:solidFill>
                <a:effectLst/>
                <a:latin typeface="+mn-lt"/>
                <a:ea typeface="+mn-ea"/>
                <a:cs typeface="+mn-cs"/>
              </a:rPr>
              <a:t>high</a:t>
            </a:r>
            <a:r>
              <a:rPr lang="es-ES_tradnl" sz="1200" b="0" i="0" kern="1200" dirty="0" smtClean="0">
                <a:solidFill>
                  <a:schemeClr val="tx1"/>
                </a:solidFill>
                <a:effectLst/>
                <a:latin typeface="+mn-lt"/>
                <a:ea typeface="+mn-ea"/>
                <a:cs typeface="+mn-cs"/>
              </a:rPr>
              <a:t> </a:t>
            </a:r>
            <a:r>
              <a:rPr lang="es-ES_tradnl" sz="1200" b="0" i="0" kern="1200" dirty="0" err="1" smtClean="0">
                <a:solidFill>
                  <a:schemeClr val="tx1"/>
                </a:solidFill>
                <a:effectLst/>
                <a:latin typeface="+mn-lt"/>
                <a:ea typeface="+mn-ea"/>
                <a:cs typeface="+mn-cs"/>
              </a:rPr>
              <a:t>user</a:t>
            </a:r>
            <a:r>
              <a:rPr lang="es-ES_tradnl" sz="1200" b="0" i="0" kern="1200" dirty="0" smtClean="0">
                <a:solidFill>
                  <a:schemeClr val="tx1"/>
                </a:solidFill>
                <a:effectLst/>
                <a:latin typeface="+mn-lt"/>
                <a:ea typeface="+mn-ea"/>
                <a:cs typeface="+mn-cs"/>
              </a:rPr>
              <a:t> </a:t>
            </a:r>
            <a:r>
              <a:rPr lang="es-ES_tradnl" sz="1200" b="0" i="0" kern="1200" dirty="0" err="1" smtClean="0">
                <a:solidFill>
                  <a:schemeClr val="tx1"/>
                </a:solidFill>
                <a:effectLst/>
                <a:latin typeface="+mn-lt"/>
                <a:ea typeface="+mn-ea"/>
                <a:cs typeface="+mn-cs"/>
              </a:rPr>
              <a:t>engagement</a:t>
            </a:r>
            <a:r>
              <a:rPr lang="es-ES_tradnl" sz="1200" b="0" i="0" kern="1200" dirty="0" smtClean="0">
                <a:solidFill>
                  <a:schemeClr val="tx1"/>
                </a:solidFill>
                <a:effectLst/>
                <a:latin typeface="+mn-lt"/>
                <a:ea typeface="+mn-ea"/>
                <a:cs typeface="+mn-cs"/>
              </a:rPr>
              <a:t> </a:t>
            </a:r>
            <a:r>
              <a:rPr lang="es-ES_tradnl" sz="1200" b="0" i="0" kern="1200" dirty="0" err="1" smtClean="0">
                <a:solidFill>
                  <a:schemeClr val="tx1"/>
                </a:solidFill>
                <a:effectLst/>
                <a:latin typeface="+mn-lt"/>
                <a:ea typeface="+mn-ea"/>
                <a:cs typeface="+mn-cs"/>
              </a:rPr>
              <a:t>rates</a:t>
            </a:r>
            <a:endParaRPr lang="es-ES_tradnl" dirty="0" smtClean="0"/>
          </a:p>
        </p:txBody>
      </p:sp>
      <p:sp>
        <p:nvSpPr>
          <p:cNvPr id="4" name="Marcador de número de diapositiva 3"/>
          <p:cNvSpPr>
            <a:spLocks noGrp="1"/>
          </p:cNvSpPr>
          <p:nvPr>
            <p:ph type="sldNum" sz="quarter" idx="10"/>
          </p:nvPr>
        </p:nvSpPr>
        <p:spPr/>
        <p:txBody>
          <a:bodyPr/>
          <a:lstStyle/>
          <a:p>
            <a:fld id="{B0AAFD9D-EB30-EC48-AC35-B521AABA13B1}" type="slidenum">
              <a:rPr lang="en-US" smtClean="0"/>
              <a:t>6</a:t>
            </a:fld>
            <a:endParaRPr lang="en-US"/>
          </a:p>
        </p:txBody>
      </p:sp>
    </p:spTree>
    <p:extLst>
      <p:ext uri="{BB962C8B-B14F-4D97-AF65-F5344CB8AC3E}">
        <p14:creationId xmlns:p14="http://schemas.microsoft.com/office/powerpoint/2010/main" val="9899719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_tradnl" sz="1200" b="0" i="0" kern="1200" dirty="0" smtClean="0">
                <a:solidFill>
                  <a:schemeClr val="tx1"/>
                </a:solidFill>
                <a:effectLst/>
                <a:latin typeface="+mn-lt"/>
                <a:ea typeface="+mn-ea"/>
                <a:cs typeface="+mn-cs"/>
              </a:rPr>
              <a:t>time </a:t>
            </a:r>
            <a:r>
              <a:rPr lang="es-ES_tradnl" sz="1200" b="0" i="0" kern="1200" dirty="0" err="1" smtClean="0">
                <a:solidFill>
                  <a:schemeClr val="tx1"/>
                </a:solidFill>
                <a:effectLst/>
                <a:latin typeface="+mn-lt"/>
                <a:ea typeface="+mn-ea"/>
                <a:cs typeface="+mn-cs"/>
              </a:rPr>
              <a:t>spent</a:t>
            </a:r>
            <a:r>
              <a:rPr lang="es-ES_tradnl" sz="1200" b="0" i="0" kern="1200" dirty="0" smtClean="0">
                <a:solidFill>
                  <a:schemeClr val="tx1"/>
                </a:solidFill>
                <a:effectLst/>
                <a:latin typeface="+mn-lt"/>
                <a:ea typeface="+mn-ea"/>
                <a:cs typeface="+mn-cs"/>
              </a:rPr>
              <a:t> </a:t>
            </a:r>
            <a:r>
              <a:rPr lang="es-ES_tradnl" sz="1200" b="0" i="0" kern="1200" dirty="0" err="1" smtClean="0">
                <a:solidFill>
                  <a:schemeClr val="tx1"/>
                </a:solidFill>
                <a:effectLst/>
                <a:latin typeface="+mn-lt"/>
                <a:ea typeface="+mn-ea"/>
                <a:cs typeface="+mn-cs"/>
              </a:rPr>
              <a:t>on</a:t>
            </a:r>
            <a:r>
              <a:rPr lang="es-ES_tradnl" sz="1200" b="0" i="0" kern="1200" dirty="0" smtClean="0">
                <a:solidFill>
                  <a:schemeClr val="tx1"/>
                </a:solidFill>
                <a:effectLst/>
                <a:latin typeface="+mn-lt"/>
                <a:ea typeface="+mn-ea"/>
                <a:cs typeface="+mn-cs"/>
              </a:rPr>
              <a:t> social </a:t>
            </a:r>
            <a:r>
              <a:rPr lang="es-ES_tradnl" sz="1200" b="0" i="0" kern="1200" dirty="0" err="1" smtClean="0">
                <a:solidFill>
                  <a:schemeClr val="tx1"/>
                </a:solidFill>
                <a:effectLst/>
                <a:latin typeface="+mn-lt"/>
                <a:ea typeface="+mn-ea"/>
                <a:cs typeface="+mn-cs"/>
              </a:rPr>
              <a:t>is</a:t>
            </a:r>
            <a:r>
              <a:rPr lang="es-ES_tradnl" sz="1200" b="0" i="0" kern="1200" dirty="0" smtClean="0">
                <a:solidFill>
                  <a:schemeClr val="tx1"/>
                </a:solidFill>
                <a:effectLst/>
                <a:latin typeface="+mn-lt"/>
                <a:ea typeface="+mn-ea"/>
                <a:cs typeface="+mn-cs"/>
              </a:rPr>
              <a:t> </a:t>
            </a:r>
            <a:r>
              <a:rPr lang="es-ES_tradnl" sz="1200" b="0" i="0" kern="1200" dirty="0" err="1" smtClean="0">
                <a:solidFill>
                  <a:schemeClr val="tx1"/>
                </a:solidFill>
                <a:effectLst/>
                <a:latin typeface="+mn-lt"/>
                <a:ea typeface="+mn-ea"/>
                <a:cs typeface="+mn-cs"/>
              </a:rPr>
              <a:t>only</a:t>
            </a:r>
            <a:r>
              <a:rPr lang="es-ES_tradnl" sz="1200" b="0" i="0" kern="1200" dirty="0" smtClean="0">
                <a:solidFill>
                  <a:schemeClr val="tx1"/>
                </a:solidFill>
                <a:effectLst/>
                <a:latin typeface="+mn-lt"/>
                <a:ea typeface="+mn-ea"/>
                <a:cs typeface="+mn-cs"/>
              </a:rPr>
              <a:t> </a:t>
            </a:r>
            <a:r>
              <a:rPr lang="es-ES_tradnl" sz="1200" b="0" i="0" kern="1200" dirty="0" err="1" smtClean="0">
                <a:solidFill>
                  <a:schemeClr val="tx1"/>
                </a:solidFill>
                <a:effectLst/>
                <a:latin typeface="+mn-lt"/>
                <a:ea typeface="+mn-ea"/>
                <a:cs typeface="+mn-cs"/>
              </a:rPr>
              <a:t>expected</a:t>
            </a:r>
            <a:r>
              <a:rPr lang="es-ES_tradnl" sz="1200" b="0" i="0" kern="1200" dirty="0" smtClean="0">
                <a:solidFill>
                  <a:schemeClr val="tx1"/>
                </a:solidFill>
                <a:effectLst/>
                <a:latin typeface="+mn-lt"/>
                <a:ea typeface="+mn-ea"/>
                <a:cs typeface="+mn-cs"/>
              </a:rPr>
              <a:t> to </a:t>
            </a:r>
            <a:r>
              <a:rPr lang="es-ES_tradnl" sz="1200" b="0" i="0" kern="1200" dirty="0" err="1" smtClean="0">
                <a:solidFill>
                  <a:schemeClr val="tx1"/>
                </a:solidFill>
                <a:effectLst/>
                <a:latin typeface="+mn-lt"/>
                <a:ea typeface="+mn-ea"/>
                <a:cs typeface="+mn-cs"/>
              </a:rPr>
              <a:t>increase</a:t>
            </a:r>
            <a:r>
              <a:rPr lang="es-ES_tradnl" sz="1200" b="0" i="0" kern="1200" dirty="0" smtClean="0">
                <a:solidFill>
                  <a:schemeClr val="tx1"/>
                </a:solidFill>
                <a:effectLst/>
                <a:latin typeface="+mn-lt"/>
                <a:ea typeface="+mn-ea"/>
                <a:cs typeface="+mn-cs"/>
              </a:rPr>
              <a:t> as </a:t>
            </a:r>
            <a:r>
              <a:rPr lang="es-ES_tradnl" sz="1200" b="0" i="0" kern="1200" dirty="0" err="1" smtClean="0">
                <a:solidFill>
                  <a:schemeClr val="tx1"/>
                </a:solidFill>
                <a:effectLst/>
                <a:latin typeface="+mn-lt"/>
                <a:ea typeface="+mn-ea"/>
                <a:cs typeface="+mn-cs"/>
              </a:rPr>
              <a:t>platforms</a:t>
            </a:r>
            <a:r>
              <a:rPr lang="es-ES_tradnl" sz="1200" b="0" i="0" kern="1200" dirty="0" smtClean="0">
                <a:solidFill>
                  <a:schemeClr val="tx1"/>
                </a:solidFill>
                <a:effectLst/>
                <a:latin typeface="+mn-lt"/>
                <a:ea typeface="+mn-ea"/>
                <a:cs typeface="+mn-cs"/>
              </a:rPr>
              <a:t> </a:t>
            </a:r>
            <a:r>
              <a:rPr lang="es-ES_tradnl" sz="1200" b="0" i="0" kern="1200" dirty="0" err="1" smtClean="0">
                <a:solidFill>
                  <a:schemeClr val="tx1"/>
                </a:solidFill>
                <a:effectLst/>
                <a:latin typeface="+mn-lt"/>
                <a:ea typeface="+mn-ea"/>
                <a:cs typeface="+mn-cs"/>
              </a:rPr>
              <a:t>develop</a:t>
            </a:r>
            <a:r>
              <a:rPr lang="es-ES_tradnl" sz="1200" b="0" i="0" kern="1200" dirty="0" smtClean="0">
                <a:solidFill>
                  <a:schemeClr val="tx1"/>
                </a:solidFill>
                <a:effectLst/>
                <a:latin typeface="+mn-lt"/>
                <a:ea typeface="+mn-ea"/>
                <a:cs typeface="+mn-cs"/>
              </a:rPr>
              <a:t>, </a:t>
            </a:r>
          </a:p>
          <a:p>
            <a:r>
              <a:rPr lang="en-US" dirty="0" smtClean="0"/>
              <a:t>Right now, the average person will spend 7 years and 8 months watching TV in a lifetime</a:t>
            </a:r>
          </a:p>
          <a:p>
            <a:r>
              <a:rPr lang="en-US" dirty="0" smtClean="0"/>
              <a:t>Currently, total time spent on social media beats time spent eating and drinking, socializing, and grooming.</a:t>
            </a:r>
          </a:p>
          <a:p>
            <a:pPr marL="0" marR="0" indent="0" algn="l" defTabSz="914400" rtl="0" eaLnBrk="1" fontAlgn="auto" latinLnBrk="0" hangingPunct="1">
              <a:lnSpc>
                <a:spcPct val="100000"/>
              </a:lnSpc>
              <a:spcBef>
                <a:spcPts val="0"/>
              </a:spcBef>
              <a:spcAft>
                <a:spcPts val="0"/>
              </a:spcAft>
              <a:buClrTx/>
              <a:buSzTx/>
              <a:buFontTx/>
              <a:buNone/>
              <a:tabLst/>
              <a:defRPr/>
            </a:pPr>
            <a:endParaRPr lang="es-ES_tradnl" dirty="0" smtClean="0"/>
          </a:p>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7</a:t>
            </a:fld>
            <a:endParaRPr lang="en-US"/>
          </a:p>
        </p:txBody>
      </p:sp>
    </p:spTree>
    <p:extLst>
      <p:ext uri="{BB962C8B-B14F-4D97-AF65-F5344CB8AC3E}">
        <p14:creationId xmlns:p14="http://schemas.microsoft.com/office/powerpoint/2010/main" val="15436740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lvl="0"/>
            <a:r>
              <a:rPr lang="en-US" sz="1200" kern="1200" dirty="0" smtClean="0">
                <a:solidFill>
                  <a:schemeClr val="tx1"/>
                </a:solidFill>
                <a:effectLst/>
                <a:latin typeface="+mn-lt"/>
                <a:ea typeface="+mn-ea"/>
                <a:cs typeface="+mn-cs"/>
              </a:rPr>
              <a:t>Role of OSNs in citizens’ identity: Twitter, Facebook and other platforms</a:t>
            </a:r>
            <a:endParaRPr lang="es-ES_tradnl" sz="1200" kern="1200" dirty="0" smtClean="0">
              <a:solidFill>
                <a:schemeClr val="tx1"/>
              </a:solidFill>
              <a:effectLst/>
              <a:latin typeface="+mn-lt"/>
              <a:ea typeface="+mn-ea"/>
              <a:cs typeface="+mn-cs"/>
            </a:endParaRPr>
          </a:p>
          <a:p>
            <a:pPr lvl="0"/>
            <a:r>
              <a:rPr lang="en-US" sz="1200" kern="1200" dirty="0" smtClean="0">
                <a:solidFill>
                  <a:schemeClr val="tx1"/>
                </a:solidFill>
                <a:effectLst/>
                <a:latin typeface="+mn-lt"/>
                <a:ea typeface="+mn-ea"/>
                <a:cs typeface="+mn-cs"/>
              </a:rPr>
              <a:t>Applications and benefits for government and society</a:t>
            </a:r>
            <a:endParaRPr lang="es-ES_tradnl" sz="1200" kern="1200" dirty="0" smtClean="0">
              <a:solidFill>
                <a:schemeClr val="tx1"/>
              </a:solidFill>
              <a:effectLst/>
              <a:latin typeface="+mn-lt"/>
              <a:ea typeface="+mn-ea"/>
              <a:cs typeface="+mn-cs"/>
            </a:endParaRPr>
          </a:p>
          <a:p>
            <a:pPr lvl="0"/>
            <a:r>
              <a:rPr lang="en-US" sz="1200" kern="1200" dirty="0" smtClean="0">
                <a:solidFill>
                  <a:schemeClr val="tx1"/>
                </a:solidFill>
                <a:effectLst/>
                <a:latin typeface="+mn-lt"/>
                <a:ea typeface="+mn-ea"/>
                <a:cs typeface="+mn-cs"/>
              </a:rPr>
              <a:t>Use of Social Media Data for E-Government and E-Democracy: real scenarios</a:t>
            </a:r>
            <a:endParaRPr lang="es-ES_tradnl" sz="1200" kern="1200" dirty="0" smtClean="0">
              <a:solidFill>
                <a:schemeClr val="tx1"/>
              </a:solidFill>
              <a:effectLst/>
              <a:latin typeface="+mn-lt"/>
              <a:ea typeface="+mn-ea"/>
              <a:cs typeface="+mn-cs"/>
            </a:endParaRPr>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 impact of OSNs in civic engagement, democratic participation, political party supporters interaction and voting is evident in recent years. People enjoy using Internet and may benefit from it through the opportunity it offers of letting them participate fully in society.</a:t>
            </a:r>
          </a:p>
          <a:p>
            <a:endParaRPr lang="en-US" dirty="0"/>
          </a:p>
        </p:txBody>
      </p:sp>
      <p:sp>
        <p:nvSpPr>
          <p:cNvPr id="4" name="Marcador de número de diapositiva 3"/>
          <p:cNvSpPr>
            <a:spLocks noGrp="1"/>
          </p:cNvSpPr>
          <p:nvPr>
            <p:ph type="sldNum" sz="quarter" idx="10"/>
          </p:nvPr>
        </p:nvSpPr>
        <p:spPr/>
        <p:txBody>
          <a:bodyPr/>
          <a:lstStyle/>
          <a:p>
            <a:fld id="{B0AAFD9D-EB30-EC48-AC35-B521AABA13B1}" type="slidenum">
              <a:rPr lang="en-US" smtClean="0"/>
              <a:t>8</a:t>
            </a:fld>
            <a:endParaRPr lang="en-US"/>
          </a:p>
        </p:txBody>
      </p:sp>
    </p:spTree>
    <p:extLst>
      <p:ext uri="{BB962C8B-B14F-4D97-AF65-F5344CB8AC3E}">
        <p14:creationId xmlns:p14="http://schemas.microsoft.com/office/powerpoint/2010/main" val="5219709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 </a:t>
            </a:r>
            <a:r>
              <a:rPr lang="en-US" sz="1400" b="1" dirty="0" smtClean="0"/>
              <a:t>frequent</a:t>
            </a:r>
            <a:r>
              <a:rPr lang="en-US" dirty="0" smtClean="0"/>
              <a:t> use of it elicits online participation of individuals in society. </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 impact of OSNs in civic engagement, democratic participation, political party supporters interaction and voting is evident in recent years. People enjoy using Internet and may benefit from it through the opportunity it offers of letting them participate fully in society.</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r>
              <a:rPr lang="en-US" dirty="0" smtClean="0"/>
              <a:t>To understand the potential and challenges for digital citizenship, we turn to Rogers Smith’s three traditions of citizenship in U.S. history: </a:t>
            </a:r>
            <a:r>
              <a:rPr lang="en-US" dirty="0" err="1" smtClean="0"/>
              <a:t>Lockean</a:t>
            </a:r>
            <a:r>
              <a:rPr lang="en-US" dirty="0" smtClean="0"/>
              <a:t> liberalism (equality of opportunity), civic republicanism (politics), and </a:t>
            </a:r>
            <a:r>
              <a:rPr lang="en-US" dirty="0" err="1" smtClean="0"/>
              <a:t>ascriptive</a:t>
            </a:r>
            <a:r>
              <a:rPr lang="en-US" dirty="0" smtClean="0"/>
              <a:t> hierarchy (inequality). These traditions demonstrate how Internet use is integral to citizenship in an information age, and</a:t>
            </a:r>
          </a:p>
          <a:p>
            <a:r>
              <a:rPr lang="en-US" dirty="0" smtClean="0"/>
              <a:t>We find that Internet use increases the likelihood of voting and civic engagement; it also promotes higher incomes for African Americans and Latinos in particular</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I assume that most of you use an OSN,</a:t>
            </a:r>
            <a:r>
              <a:rPr lang="en-US" baseline="0" dirty="0" smtClean="0"/>
              <a:t> </a:t>
            </a:r>
            <a:r>
              <a:rPr lang="en-US" baseline="0" dirty="0" err="1" smtClean="0"/>
              <a:t>linkedIn</a:t>
            </a:r>
            <a:r>
              <a:rPr lang="en-US" baseline="0" dirty="0" smtClean="0"/>
              <a:t> </a:t>
            </a:r>
            <a:r>
              <a:rPr lang="en-US" baseline="0" dirty="0" err="1" smtClean="0"/>
              <a:t>researchGate</a:t>
            </a:r>
            <a:r>
              <a:rPr lang="en-US" baseline="0" dirty="0" smtClean="0"/>
              <a:t>, </a:t>
            </a:r>
            <a:r>
              <a:rPr lang="en-US" baseline="0" dirty="0" err="1" smtClean="0"/>
              <a:t>youtube</a:t>
            </a:r>
            <a:r>
              <a:rPr lang="en-US" baseline="0" dirty="0" smtClean="0"/>
              <a:t>... Instagram,</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Marcador de número de diapositiva 3"/>
          <p:cNvSpPr>
            <a:spLocks noGrp="1"/>
          </p:cNvSpPr>
          <p:nvPr>
            <p:ph type="sldNum" sz="quarter" idx="10"/>
          </p:nvPr>
        </p:nvSpPr>
        <p:spPr/>
        <p:txBody>
          <a:bodyPr/>
          <a:lstStyle/>
          <a:p>
            <a:fld id="{B0AAFD9D-EB30-EC48-AC35-B521AABA13B1}" type="slidenum">
              <a:rPr lang="en-US" smtClean="0"/>
              <a:t>9</a:t>
            </a:fld>
            <a:endParaRPr lang="en-US"/>
          </a:p>
        </p:txBody>
      </p:sp>
    </p:spTree>
    <p:extLst>
      <p:ext uri="{BB962C8B-B14F-4D97-AF65-F5344CB8AC3E}">
        <p14:creationId xmlns:p14="http://schemas.microsoft.com/office/powerpoint/2010/main" val="17119615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s-ES" smtClean="0"/>
              <a:t>Clic para editar título</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s-ES" smtClean="0"/>
              <a:t>Haga clic para modificar el estilo de subtítulo del patrón</a:t>
            </a:r>
            <a:endParaRPr lang="en-US" dirty="0"/>
          </a:p>
        </p:txBody>
      </p:sp>
      <p:sp>
        <p:nvSpPr>
          <p:cNvPr id="4" name="Date Placeholder 3"/>
          <p:cNvSpPr>
            <a:spLocks noGrp="1"/>
          </p:cNvSpPr>
          <p:nvPr>
            <p:ph type="dt" sz="half" idx="10"/>
          </p:nvPr>
        </p:nvSpPr>
        <p:spPr/>
        <p:txBody>
          <a:bodyPr/>
          <a:lstStyle/>
          <a:p>
            <a:fld id="{C3E6AFA3-972E-3B47-9566-33EE6A9F3B31}" type="datetime1">
              <a:rPr lang="es-ES" smtClean="0"/>
              <a:t>14/3/19</a:t>
            </a:fld>
            <a:endParaRPr lang="en-US" dirty="0"/>
          </a:p>
        </p:txBody>
      </p:sp>
      <p:sp>
        <p:nvSpPr>
          <p:cNvPr id="5" name="Footer Placeholder 4"/>
          <p:cNvSpPr>
            <a:spLocks noGrp="1"/>
          </p:cNvSpPr>
          <p:nvPr>
            <p:ph type="ftr" sz="quarter" idx="11"/>
          </p:nvPr>
        </p:nvSpPr>
        <p:spPr/>
        <p:txBody>
          <a:bodyPr/>
          <a:lstStyle/>
          <a:p>
            <a:r>
              <a:rPr lang="en-US" smtClean="0"/>
              <a:t>
              </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‹Nr.›</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58141070"/>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Clic para editar título</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7CFEEA38-E7EE-1441-ABEC-654E300165C0}" type="datetime1">
              <a:rPr lang="es-ES" smtClean="0"/>
              <a:t>14/3/19</a:t>
            </a:fld>
            <a:endParaRPr lang="en-US" dirty="0"/>
          </a:p>
        </p:txBody>
      </p:sp>
      <p:sp>
        <p:nvSpPr>
          <p:cNvPr id="5" name="Footer Placeholder 4"/>
          <p:cNvSpPr>
            <a:spLocks noGrp="1"/>
          </p:cNvSpPr>
          <p:nvPr>
            <p:ph type="ftr" sz="quarter" idx="11"/>
          </p:nvPr>
        </p:nvSpPr>
        <p:spPr/>
        <p:txBody>
          <a:bodyPr/>
          <a:lstStyle/>
          <a:p>
            <a:r>
              <a:rPr lang="en-US" smtClean="0"/>
              <a:t>
              </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‹Nr.›</a:t>
            </a:fld>
            <a:endParaRPr lang="en-US" dirty="0"/>
          </a:p>
        </p:txBody>
      </p:sp>
    </p:spTree>
    <p:extLst>
      <p:ext uri="{BB962C8B-B14F-4D97-AF65-F5344CB8AC3E}">
        <p14:creationId xmlns:p14="http://schemas.microsoft.com/office/powerpoint/2010/main" val="1154313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Título vertical y texto">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s-ES" smtClean="0"/>
              <a:t>Clic para editar título</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586DC908-A719-D04F-AA8F-A7BFC3E2D5D4}" type="datetime1">
              <a:rPr lang="es-ES" smtClean="0"/>
              <a:t>14/3/19</a:t>
            </a:fld>
            <a:endParaRPr lang="en-US" dirty="0"/>
          </a:p>
        </p:txBody>
      </p:sp>
      <p:sp>
        <p:nvSpPr>
          <p:cNvPr id="5" name="Footer Placeholder 4"/>
          <p:cNvSpPr>
            <a:spLocks noGrp="1"/>
          </p:cNvSpPr>
          <p:nvPr>
            <p:ph type="ftr" sz="quarter" idx="11"/>
          </p:nvPr>
        </p:nvSpPr>
        <p:spPr/>
        <p:txBody>
          <a:bodyPr/>
          <a:lstStyle/>
          <a:p>
            <a:r>
              <a:rPr lang="en-US" smtClean="0"/>
              <a:t>
              </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‹Nr.›</a:t>
            </a:fld>
            <a:endParaRPr lang="en-US" dirty="0"/>
          </a:p>
        </p:txBody>
      </p:sp>
    </p:spTree>
    <p:extLst>
      <p:ext uri="{BB962C8B-B14F-4D97-AF65-F5344CB8AC3E}">
        <p14:creationId xmlns:p14="http://schemas.microsoft.com/office/powerpoint/2010/main" val="8773695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Clic para editar título</a:t>
            </a:r>
            <a:endParaRPr lang="en-US" dirty="0"/>
          </a:p>
        </p:txBody>
      </p:sp>
      <p:sp>
        <p:nvSpPr>
          <p:cNvPr id="3" name="Content Placeholder 2"/>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DC58920B-9622-EC45-9B97-A6D533BAF529}" type="datetime1">
              <a:rPr lang="es-ES" smtClean="0"/>
              <a:t>14/3/19</a:t>
            </a:fld>
            <a:endParaRPr lang="en-US" dirty="0"/>
          </a:p>
        </p:txBody>
      </p:sp>
      <p:sp>
        <p:nvSpPr>
          <p:cNvPr id="5" name="Footer Placeholder 4"/>
          <p:cNvSpPr>
            <a:spLocks noGrp="1"/>
          </p:cNvSpPr>
          <p:nvPr>
            <p:ph type="ftr" sz="quarter" idx="11"/>
          </p:nvPr>
        </p:nvSpPr>
        <p:spPr/>
        <p:txBody>
          <a:bodyPr/>
          <a:lstStyle/>
          <a:p>
            <a:r>
              <a:rPr lang="en-US" smtClean="0"/>
              <a:t>
              </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‹Nr.›</a:t>
            </a:fld>
            <a:endParaRPr lang="en-US" dirty="0"/>
          </a:p>
        </p:txBody>
      </p:sp>
    </p:spTree>
    <p:extLst>
      <p:ext uri="{BB962C8B-B14F-4D97-AF65-F5344CB8AC3E}">
        <p14:creationId xmlns:p14="http://schemas.microsoft.com/office/powerpoint/2010/main" val="20410675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Encabezado de sección">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s-ES" smtClean="0"/>
              <a:t>Clic para editar título</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87CE44A9-AFD9-B94A-8383-D9AF2E2844EF}" type="datetime1">
              <a:rPr lang="es-ES" smtClean="0"/>
              <a:t>14/3/19</a:t>
            </a:fld>
            <a:endParaRPr lang="en-US" dirty="0"/>
          </a:p>
        </p:txBody>
      </p:sp>
      <p:sp>
        <p:nvSpPr>
          <p:cNvPr id="5" name="Footer Placeholder 4"/>
          <p:cNvSpPr>
            <a:spLocks noGrp="1"/>
          </p:cNvSpPr>
          <p:nvPr>
            <p:ph type="ftr" sz="quarter" idx="11"/>
          </p:nvPr>
        </p:nvSpPr>
        <p:spPr/>
        <p:txBody>
          <a:bodyPr/>
          <a:lstStyle/>
          <a:p>
            <a:r>
              <a:rPr lang="en-US" smtClean="0"/>
              <a:t>
              </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‹Nr.›</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89222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s-ES" smtClean="0"/>
              <a:t>Clic para editar título</a:t>
            </a:r>
            <a:endParaRPr lang="en-US" dirty="0"/>
          </a:p>
        </p:txBody>
      </p:sp>
      <p:sp>
        <p:nvSpPr>
          <p:cNvPr id="3" name="Content Placeholder 2"/>
          <p:cNvSpPr>
            <a:spLocks noGrp="1"/>
          </p:cNvSpPr>
          <p:nvPr>
            <p:ph sz="half" idx="1"/>
          </p:nvPr>
        </p:nvSpPr>
        <p:spPr>
          <a:xfrm>
            <a:off x="1097278" y="1845734"/>
            <a:ext cx="4937760" cy="4023360"/>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Date Placeholder 4"/>
          <p:cNvSpPr>
            <a:spLocks noGrp="1"/>
          </p:cNvSpPr>
          <p:nvPr>
            <p:ph type="dt" sz="half" idx="10"/>
          </p:nvPr>
        </p:nvSpPr>
        <p:spPr/>
        <p:txBody>
          <a:bodyPr/>
          <a:lstStyle/>
          <a:p>
            <a:fld id="{B1450D53-ED18-9D44-BB2C-D97815DCB736}" type="datetime1">
              <a:rPr lang="es-ES" smtClean="0"/>
              <a:t>14/3/19</a:t>
            </a:fld>
            <a:endParaRPr lang="en-US" dirty="0"/>
          </a:p>
        </p:txBody>
      </p:sp>
      <p:sp>
        <p:nvSpPr>
          <p:cNvPr id="6" name="Footer Placeholder 5"/>
          <p:cNvSpPr>
            <a:spLocks noGrp="1"/>
          </p:cNvSpPr>
          <p:nvPr>
            <p:ph type="ftr" sz="quarter" idx="11"/>
          </p:nvPr>
        </p:nvSpPr>
        <p:spPr/>
        <p:txBody>
          <a:bodyPr/>
          <a:lstStyle/>
          <a:p>
            <a:r>
              <a:rPr lang="en-US" smtClean="0"/>
              <a:t>
              </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‹Nr.›</a:t>
            </a:fld>
            <a:endParaRPr lang="en-US" dirty="0"/>
          </a:p>
        </p:txBody>
      </p:sp>
    </p:spTree>
    <p:extLst>
      <p:ext uri="{BB962C8B-B14F-4D97-AF65-F5344CB8AC3E}">
        <p14:creationId xmlns:p14="http://schemas.microsoft.com/office/powerpoint/2010/main" val="6787119"/>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s-ES" smtClean="0"/>
              <a:t>Clic para editar título</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Content Placeholder 3"/>
          <p:cNvSpPr>
            <a:spLocks noGrp="1"/>
          </p:cNvSpPr>
          <p:nvPr>
            <p:ph sz="half" idx="2"/>
          </p:nvPr>
        </p:nvSpPr>
        <p:spPr>
          <a:xfrm>
            <a:off x="1097280" y="2582334"/>
            <a:ext cx="4937760" cy="3378200"/>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Content Placeholder 5"/>
          <p:cNvSpPr>
            <a:spLocks noGrp="1"/>
          </p:cNvSpPr>
          <p:nvPr>
            <p:ph sz="quarter" idx="4"/>
          </p:nvPr>
        </p:nvSpPr>
        <p:spPr>
          <a:xfrm>
            <a:off x="6217920" y="2582334"/>
            <a:ext cx="4937760" cy="3378200"/>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7" name="Date Placeholder 6"/>
          <p:cNvSpPr>
            <a:spLocks noGrp="1"/>
          </p:cNvSpPr>
          <p:nvPr>
            <p:ph type="dt" sz="half" idx="10"/>
          </p:nvPr>
        </p:nvSpPr>
        <p:spPr/>
        <p:txBody>
          <a:bodyPr/>
          <a:lstStyle/>
          <a:p>
            <a:fld id="{7DD47A9C-A515-1F4A-938D-CE80BA207AF1}" type="datetime1">
              <a:rPr lang="es-ES" smtClean="0"/>
              <a:t>14/3/19</a:t>
            </a:fld>
            <a:endParaRPr lang="en-US" dirty="0"/>
          </a:p>
        </p:txBody>
      </p:sp>
      <p:sp>
        <p:nvSpPr>
          <p:cNvPr id="8" name="Footer Placeholder 7"/>
          <p:cNvSpPr>
            <a:spLocks noGrp="1"/>
          </p:cNvSpPr>
          <p:nvPr>
            <p:ph type="ftr" sz="quarter" idx="11"/>
          </p:nvPr>
        </p:nvSpPr>
        <p:spPr/>
        <p:txBody>
          <a:bodyPr/>
          <a:lstStyle/>
          <a:p>
            <a:r>
              <a:rPr lang="en-US" smtClean="0"/>
              <a:t>
              </a:t>
            </a:r>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‹Nr.›</a:t>
            </a:fld>
            <a:endParaRPr lang="en-US" dirty="0"/>
          </a:p>
        </p:txBody>
      </p:sp>
    </p:spTree>
    <p:extLst>
      <p:ext uri="{BB962C8B-B14F-4D97-AF65-F5344CB8AC3E}">
        <p14:creationId xmlns:p14="http://schemas.microsoft.com/office/powerpoint/2010/main" val="254475742"/>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Clic para editar título</a:t>
            </a:r>
            <a:endParaRPr lang="en-US" dirty="0"/>
          </a:p>
        </p:txBody>
      </p:sp>
      <p:sp>
        <p:nvSpPr>
          <p:cNvPr id="3" name="Date Placeholder 2"/>
          <p:cNvSpPr>
            <a:spLocks noGrp="1"/>
          </p:cNvSpPr>
          <p:nvPr>
            <p:ph type="dt" sz="half" idx="10"/>
          </p:nvPr>
        </p:nvSpPr>
        <p:spPr/>
        <p:txBody>
          <a:bodyPr/>
          <a:lstStyle/>
          <a:p>
            <a:fld id="{5BE3519E-C3CD-704F-9AEB-435F4C720D23}" type="datetime1">
              <a:rPr lang="es-ES" smtClean="0"/>
              <a:t>14/3/19</a:t>
            </a:fld>
            <a:endParaRPr lang="en-US" dirty="0"/>
          </a:p>
        </p:txBody>
      </p:sp>
      <p:sp>
        <p:nvSpPr>
          <p:cNvPr id="4" name="Footer Placeholder 3"/>
          <p:cNvSpPr>
            <a:spLocks noGrp="1"/>
          </p:cNvSpPr>
          <p:nvPr>
            <p:ph type="ftr" sz="quarter" idx="11"/>
          </p:nvPr>
        </p:nvSpPr>
        <p:spPr/>
        <p:txBody>
          <a:bodyPr/>
          <a:lstStyle/>
          <a:p>
            <a:r>
              <a:rPr lang="en-US" smtClean="0"/>
              <a:t>
              </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‹Nr.›</a:t>
            </a:fld>
            <a:endParaRPr lang="en-US" dirty="0"/>
          </a:p>
        </p:txBody>
      </p:sp>
    </p:spTree>
    <p:extLst>
      <p:ext uri="{BB962C8B-B14F-4D97-AF65-F5344CB8AC3E}">
        <p14:creationId xmlns:p14="http://schemas.microsoft.com/office/powerpoint/2010/main" val="13338546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En blanco">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563FB0C2-E0B9-124E-B4F3-533FFDE391AC}" type="datetime1">
              <a:rPr lang="es-ES" smtClean="0"/>
              <a:t>14/3/19</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r>
              <a:rPr lang="en-US" smtClean="0"/>
              <a:t>
              </a:t>
            </a:r>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‹Nr.›</a:t>
            </a:fld>
            <a:endParaRPr lang="en-US" dirty="0"/>
          </a:p>
        </p:txBody>
      </p:sp>
    </p:spTree>
    <p:extLst>
      <p:ext uri="{BB962C8B-B14F-4D97-AF65-F5344CB8AC3E}">
        <p14:creationId xmlns:p14="http://schemas.microsoft.com/office/powerpoint/2010/main" val="512756886"/>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ido con título">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s-ES" smtClean="0"/>
              <a:t>Clic para editar título</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ADA6CADC-F931-044B-9252-15230C68AF27}" type="datetime1">
              <a:rPr lang="es-ES" smtClean="0"/>
              <a:t>14/3/19</a:t>
            </a:fld>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r>
              <a:rPr lang="en-US" smtClean="0"/>
              <a:t>
              </a:t>
            </a:r>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6D22F896-40B5-4ADD-8801-0D06FADFA095}" type="slidenum">
              <a:rPr lang="en-US" smtClean="0"/>
              <a:t>‹Nr.›</a:t>
            </a:fld>
            <a:endParaRPr lang="en-US" dirty="0"/>
          </a:p>
        </p:txBody>
      </p:sp>
    </p:spTree>
    <p:extLst>
      <p:ext uri="{BB962C8B-B14F-4D97-AF65-F5344CB8AC3E}">
        <p14:creationId xmlns:p14="http://schemas.microsoft.com/office/powerpoint/2010/main" val="53107591"/>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n con título">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lIns="91440" tIns="0" rIns="91440" bIns="0" anchor="b">
            <a:noAutofit/>
          </a:bodyPr>
          <a:lstStyle>
            <a:lvl1pPr>
              <a:defRPr sz="3600" b="0">
                <a:solidFill>
                  <a:srgbClr val="FFFFFF"/>
                </a:solidFill>
              </a:defRPr>
            </a:lvl1pPr>
          </a:lstStyle>
          <a:p>
            <a:r>
              <a:rPr lang="es-ES" smtClean="0"/>
              <a:t>Clic para editar título</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smtClean="0"/>
              <a:t>Arrastre la imagen al marcador de posición o haga clic en el icono para agregar</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B1912D2B-423C-5844-80EA-2977D21E2265}" type="datetime1">
              <a:rPr lang="es-ES" smtClean="0"/>
              <a:t>14/3/19</a:t>
            </a:fld>
            <a:endParaRPr lang="en-US" dirty="0"/>
          </a:p>
        </p:txBody>
      </p:sp>
      <p:sp>
        <p:nvSpPr>
          <p:cNvPr id="6" name="Footer Placeholder 5"/>
          <p:cNvSpPr>
            <a:spLocks noGrp="1"/>
          </p:cNvSpPr>
          <p:nvPr>
            <p:ph type="ftr" sz="quarter" idx="11"/>
          </p:nvPr>
        </p:nvSpPr>
        <p:spPr/>
        <p:txBody>
          <a:bodyPr/>
          <a:lstStyle/>
          <a:p>
            <a:r>
              <a:rPr lang="en-US" smtClean="0"/>
              <a:t>
              </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‹Nr.›</a:t>
            </a:fld>
            <a:endParaRPr lang="en-US" dirty="0"/>
          </a:p>
        </p:txBody>
      </p:sp>
    </p:spTree>
    <p:extLst>
      <p:ext uri="{BB962C8B-B14F-4D97-AF65-F5344CB8AC3E}">
        <p14:creationId xmlns:p14="http://schemas.microsoft.com/office/powerpoint/2010/main" val="1373568432"/>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s-ES" smtClean="0"/>
              <a:t>Clic para editar título</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1A2E1519-4CB6-F044-BCF8-418014150D9C}" type="datetime1">
              <a:rPr lang="es-ES" smtClean="0"/>
              <a:t>14/3/19</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r>
              <a:rPr lang="en-US" smtClean="0"/>
              <a:t>
              </a:t>
            </a:r>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6D22F896-40B5-4ADD-8801-0D06FADFA095}" type="slidenum">
              <a:rPr lang="en-US" smtClean="0"/>
              <a:pPr/>
              <a:t>‹Nr.›</a:t>
            </a:fld>
            <a:endParaRPr 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8195557"/>
      </p:ext>
    </p:extLst>
  </p:cSld>
  <p:clrMap bg1="lt1" tx1="dk1" bg2="lt2" tx2="dk2" accent1="accent1" accent2="accent2" accent3="accent3" accent4="accent4" accent5="accent5" accent6="accent6" hlink="hlink" folHlink="folHlink"/>
  <p:sldLayoutIdLst>
    <p:sldLayoutId id="2147484049" r:id="rId1"/>
    <p:sldLayoutId id="2147484050" r:id="rId2"/>
    <p:sldLayoutId id="2147484051" r:id="rId3"/>
    <p:sldLayoutId id="2147484052" r:id="rId4"/>
    <p:sldLayoutId id="2147484053" r:id="rId5"/>
    <p:sldLayoutId id="2147484054" r:id="rId6"/>
    <p:sldLayoutId id="2147484055" r:id="rId7"/>
    <p:sldLayoutId id="2147484056" r:id="rId8"/>
    <p:sldLayoutId id="2147484057" r:id="rId9"/>
    <p:sldLayoutId id="2147484058" r:id="rId10"/>
    <p:sldLayoutId id="2147484059" r:id="rId11"/>
  </p:sldLayoutIdLst>
  <p:hf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9.png"/><Relationship Id="rId6" Type="http://schemas.openxmlformats.org/officeDocument/2006/relationships/image" Target="../media/image10.png"/><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14.png"/><Relationship Id="rId1" Type="http://schemas.openxmlformats.org/officeDocument/2006/relationships/slideLayout" Target="../slideLayouts/slideLayout7.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1" Type="http://schemas.openxmlformats.org/officeDocument/2006/relationships/slideLayout" Target="../slideLayouts/slideLayout7.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7.png"/><Relationship Id="rId3" Type="http://schemas.openxmlformats.org/officeDocument/2006/relationships/image" Target="../media/image1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xml"/><Relationship Id="rId3" Type="http://schemas.openxmlformats.org/officeDocument/2006/relationships/image" Target="../media/image1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1" Type="http://schemas.openxmlformats.org/officeDocument/2006/relationships/slideLayout" Target="../slideLayouts/slideLayout8.xml"/><Relationship Id="rId2" Type="http://schemas.openxmlformats.org/officeDocument/2006/relationships/notesSlide" Target="../notesSlides/notesSlide1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xml"/><Relationship Id="rId3"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pn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png"/><Relationship Id="rId1" Type="http://schemas.openxmlformats.org/officeDocument/2006/relationships/slideLayout" Target="../slideLayouts/slideLayout7.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jpeg"/><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image" Target="../media/image28.jpe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 Id="rId3" Type="http://schemas.openxmlformats.org/officeDocument/2006/relationships/image" Target="../media/image2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 Id="rId3" Type="http://schemas.openxmlformats.org/officeDocument/2006/relationships/image" Target="../media/image3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 Id="rId3" Type="http://schemas.openxmlformats.org/officeDocument/2006/relationships/image" Target="../media/image3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599209" y="1390792"/>
            <a:ext cx="11059391" cy="2168836"/>
          </a:xfrm>
        </p:spPr>
        <p:txBody>
          <a:bodyPr>
            <a:normAutofit fontScale="90000"/>
          </a:bodyPr>
          <a:lstStyle/>
          <a:p>
            <a:r>
              <a:rPr lang="en-US" sz="6000" b="1" dirty="0" err="1" smtClean="0">
                <a:solidFill>
                  <a:schemeClr val="accent2"/>
                </a:solidFill>
                <a:effectLst/>
              </a:rPr>
              <a:t>Gobierno</a:t>
            </a:r>
            <a:r>
              <a:rPr lang="en-US" sz="6000" b="1" dirty="0" smtClean="0">
                <a:solidFill>
                  <a:schemeClr val="accent2"/>
                </a:solidFill>
                <a:effectLst/>
              </a:rPr>
              <a:t> </a:t>
            </a:r>
            <a:r>
              <a:rPr lang="en-US" sz="6000" b="1" dirty="0" err="1" smtClean="0">
                <a:solidFill>
                  <a:schemeClr val="accent2"/>
                </a:solidFill>
                <a:effectLst/>
              </a:rPr>
              <a:t>Electr</a:t>
            </a:r>
            <a:r>
              <a:rPr lang="es-ES" sz="6000" b="1" dirty="0" err="1" smtClean="0">
                <a:solidFill>
                  <a:schemeClr val="accent2"/>
                </a:solidFill>
                <a:effectLst/>
              </a:rPr>
              <a:t>ónico</a:t>
            </a:r>
            <a:r>
              <a:rPr lang="es-ES" sz="6000" b="1" dirty="0" smtClean="0">
                <a:solidFill>
                  <a:schemeClr val="accent2"/>
                </a:solidFill>
                <a:effectLst/>
              </a:rPr>
              <a:t>:</a:t>
            </a:r>
            <a:br>
              <a:rPr lang="es-ES" sz="6000" b="1" dirty="0" smtClean="0">
                <a:solidFill>
                  <a:schemeClr val="accent2"/>
                </a:solidFill>
                <a:effectLst/>
              </a:rPr>
            </a:br>
            <a:r>
              <a:rPr lang="es-ES" sz="4400" b="1" dirty="0" smtClean="0">
                <a:solidFill>
                  <a:schemeClr val="accent2"/>
                </a:solidFill>
              </a:rPr>
              <a:t>Oportunidades con los </a:t>
            </a:r>
            <a:r>
              <a:rPr lang="es-ES" sz="5300" b="1" dirty="0" smtClean="0">
                <a:solidFill>
                  <a:schemeClr val="accent2"/>
                </a:solidFill>
              </a:rPr>
              <a:t>Datos</a:t>
            </a:r>
            <a:r>
              <a:rPr lang="es-ES" sz="6000" b="1" dirty="0" smtClean="0">
                <a:solidFill>
                  <a:schemeClr val="accent2"/>
                </a:solidFill>
              </a:rPr>
              <a:t> </a:t>
            </a:r>
            <a:r>
              <a:rPr lang="es-ES" sz="4400" b="1" dirty="0">
                <a:solidFill>
                  <a:schemeClr val="accent2"/>
                </a:solidFill>
              </a:rPr>
              <a:t>de las </a:t>
            </a:r>
            <a:r>
              <a:rPr lang="es-ES" sz="5300" b="1" dirty="0" smtClean="0">
                <a:solidFill>
                  <a:schemeClr val="accent2"/>
                </a:solidFill>
              </a:rPr>
              <a:t>Redes Sociales</a:t>
            </a:r>
            <a:r>
              <a:rPr lang="es-ES_tradnl" sz="5300" b="1" dirty="0" smtClean="0">
                <a:solidFill>
                  <a:schemeClr val="accent2"/>
                </a:solidFill>
                <a:effectLst/>
              </a:rPr>
              <a:t> </a:t>
            </a:r>
            <a:endParaRPr lang="en-US" sz="5300" b="1" dirty="0">
              <a:solidFill>
                <a:schemeClr val="accent2"/>
              </a:solidFill>
            </a:endParaRPr>
          </a:p>
        </p:txBody>
      </p:sp>
      <p:sp>
        <p:nvSpPr>
          <p:cNvPr id="5" name="Subtítulo 2"/>
          <p:cNvSpPr txBox="1">
            <a:spLocks/>
          </p:cNvSpPr>
          <p:nvPr/>
        </p:nvSpPr>
        <p:spPr>
          <a:xfrm>
            <a:off x="2163748" y="4129150"/>
            <a:ext cx="9060371" cy="1436052"/>
          </a:xfrm>
          <a:prstGeom prst="rect">
            <a:avLst/>
          </a:prstGeom>
        </p:spPr>
        <p:txBody>
          <a:bodyPr vert="horz" lIns="91440" tIns="45720" rIns="91440" bIns="45720" rtlCol="0" anchor="b">
            <a:noAutofit/>
          </a:bodyPr>
          <a:lstStyle>
            <a:lvl1pPr marL="0" indent="0" algn="r" defTabSz="914400" rtl="0" eaLnBrk="1" latinLnBrk="0" hangingPunct="1">
              <a:lnSpc>
                <a:spcPct val="90000"/>
              </a:lnSpc>
              <a:spcBef>
                <a:spcPts val="1000"/>
              </a:spcBef>
              <a:buFont typeface="Arial" panose="020B0604020202020204" pitchFamily="34" charset="0"/>
              <a:buNone/>
              <a:defRPr sz="3200" b="0" kern="120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ES" sz="2800" spc="300" dirty="0" smtClean="0">
                <a:ln>
                  <a:solidFill>
                    <a:schemeClr val="tx1">
                      <a:lumMod val="95000"/>
                    </a:schemeClr>
                  </a:solidFill>
                </a:ln>
                <a:gradFill flip="none" rotWithShape="1">
                  <a:gsLst>
                    <a:gs pos="0">
                      <a:schemeClr val="tx1">
                        <a:lumMod val="95000"/>
                        <a:shade val="30000"/>
                        <a:satMod val="115000"/>
                      </a:schemeClr>
                    </a:gs>
                    <a:gs pos="50000">
                      <a:schemeClr val="tx1">
                        <a:lumMod val="95000"/>
                        <a:shade val="67500"/>
                        <a:satMod val="115000"/>
                      </a:schemeClr>
                    </a:gs>
                    <a:gs pos="100000">
                      <a:schemeClr val="tx1">
                        <a:lumMod val="95000"/>
                        <a:shade val="100000"/>
                        <a:satMod val="115000"/>
                      </a:schemeClr>
                    </a:gs>
                  </a:gsLst>
                  <a:lin ang="5400000" scaled="1"/>
                  <a:tileRect/>
                </a:gradFill>
              </a:rPr>
              <a:t>Lorena  </a:t>
            </a:r>
            <a:r>
              <a:rPr lang="es-ES" sz="2800" spc="300" dirty="0" smtClean="0">
                <a:ln>
                  <a:solidFill>
                    <a:schemeClr val="tx1">
                      <a:lumMod val="95000"/>
                    </a:schemeClr>
                  </a:solidFill>
                </a:ln>
                <a:gradFill flip="none" rotWithShape="1">
                  <a:gsLst>
                    <a:gs pos="0">
                      <a:schemeClr val="tx1">
                        <a:lumMod val="95000"/>
                        <a:shade val="30000"/>
                        <a:satMod val="115000"/>
                      </a:schemeClr>
                    </a:gs>
                    <a:gs pos="50000">
                      <a:schemeClr val="tx1">
                        <a:lumMod val="95000"/>
                        <a:shade val="67500"/>
                        <a:satMod val="115000"/>
                      </a:schemeClr>
                    </a:gs>
                    <a:gs pos="100000">
                      <a:schemeClr val="tx1">
                        <a:lumMod val="95000"/>
                        <a:shade val="100000"/>
                        <a:satMod val="115000"/>
                      </a:schemeClr>
                    </a:gs>
                  </a:gsLst>
                  <a:lin ang="5400000" scaled="1"/>
                  <a:tileRect/>
                </a:gradFill>
              </a:rPr>
              <a:t>Recalde</a:t>
            </a:r>
          </a:p>
          <a:p>
            <a:r>
              <a:rPr lang="es-ES" sz="2400" spc="300" dirty="0" smtClean="0">
                <a:ln>
                  <a:solidFill>
                    <a:schemeClr val="tx1">
                      <a:lumMod val="95000"/>
                    </a:schemeClr>
                  </a:solidFill>
                </a:ln>
                <a:gradFill flip="none" rotWithShape="1">
                  <a:gsLst>
                    <a:gs pos="0">
                      <a:schemeClr val="tx1">
                        <a:lumMod val="95000"/>
                        <a:shade val="30000"/>
                        <a:satMod val="115000"/>
                      </a:schemeClr>
                    </a:gs>
                    <a:gs pos="50000">
                      <a:schemeClr val="tx1">
                        <a:lumMod val="95000"/>
                        <a:shade val="67500"/>
                        <a:satMod val="115000"/>
                      </a:schemeClr>
                    </a:gs>
                    <a:gs pos="100000">
                      <a:schemeClr val="tx1">
                        <a:lumMod val="95000"/>
                        <a:shade val="100000"/>
                        <a:satMod val="115000"/>
                      </a:schemeClr>
                    </a:gs>
                  </a:gsLst>
                  <a:lin ang="5400000" scaled="1"/>
                  <a:tileRect/>
                </a:gradFill>
              </a:rPr>
              <a:t>Universidad Técnica de Manabí - Ecuador</a:t>
            </a:r>
            <a:endParaRPr lang="en-US" sz="2400" spc="300" dirty="0">
              <a:ln>
                <a:solidFill>
                  <a:schemeClr val="tx1">
                    <a:lumMod val="95000"/>
                  </a:schemeClr>
                </a:solidFill>
              </a:ln>
              <a:gradFill flip="none" rotWithShape="1">
                <a:gsLst>
                  <a:gs pos="0">
                    <a:schemeClr val="tx1">
                      <a:lumMod val="95000"/>
                      <a:shade val="30000"/>
                      <a:satMod val="115000"/>
                    </a:schemeClr>
                  </a:gs>
                  <a:gs pos="50000">
                    <a:schemeClr val="tx1">
                      <a:lumMod val="95000"/>
                      <a:shade val="67500"/>
                      <a:satMod val="115000"/>
                    </a:schemeClr>
                  </a:gs>
                  <a:gs pos="100000">
                    <a:schemeClr val="tx1">
                      <a:lumMod val="95000"/>
                      <a:shade val="100000"/>
                      <a:satMod val="115000"/>
                    </a:schemeClr>
                  </a:gs>
                </a:gsLst>
                <a:lin ang="5400000" scaled="1"/>
                <a:tileRect/>
              </a:gradFill>
            </a:endParaRPr>
          </a:p>
        </p:txBody>
      </p:sp>
    </p:spTree>
    <p:extLst>
      <p:ext uri="{BB962C8B-B14F-4D97-AF65-F5344CB8AC3E}">
        <p14:creationId xmlns:p14="http://schemas.microsoft.com/office/powerpoint/2010/main" val="18663559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p:txBody>
          <a:bodyPr/>
          <a:lstStyle/>
          <a:p>
            <a:fld id="{6D22F896-40B5-4ADD-8801-0D06FADFA095}" type="slidenum">
              <a:rPr lang="en-US" sz="1600" smtClean="0"/>
              <a:t>10</a:t>
            </a:fld>
            <a:endParaRPr lang="en-US" sz="1600" dirty="0"/>
          </a:p>
        </p:txBody>
      </p:sp>
      <p:pic>
        <p:nvPicPr>
          <p:cNvPr id="3" name="Imagen 2"/>
          <p:cNvPicPr>
            <a:picLocks noChangeAspect="1"/>
          </p:cNvPicPr>
          <p:nvPr/>
        </p:nvPicPr>
        <p:blipFill>
          <a:blip r:embed="rId3"/>
          <a:stretch>
            <a:fillRect/>
          </a:stretch>
        </p:blipFill>
        <p:spPr>
          <a:xfrm>
            <a:off x="465266" y="2218853"/>
            <a:ext cx="5154286" cy="3314954"/>
          </a:xfrm>
          <a:prstGeom prst="rect">
            <a:avLst/>
          </a:prstGeom>
        </p:spPr>
      </p:pic>
      <p:sp>
        <p:nvSpPr>
          <p:cNvPr id="4" name="Título 1"/>
          <p:cNvSpPr txBox="1">
            <a:spLocks/>
          </p:cNvSpPr>
          <p:nvPr/>
        </p:nvSpPr>
        <p:spPr>
          <a:xfrm>
            <a:off x="198446" y="1066845"/>
            <a:ext cx="5784178" cy="920405"/>
          </a:xfrm>
          <a:prstGeom prst="rect">
            <a:avLst/>
          </a:prstGeom>
        </p:spPr>
        <p:txBody>
          <a:bodyPr>
            <a:normAutofit lnSpcReduction="100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ES_tradnl" sz="3600" dirty="0" smtClean="0"/>
              <a:t>Para los ciudadanos digitales esto significa…</a:t>
            </a:r>
            <a:endParaRPr lang="es-ES_tradnl" sz="3600" dirty="0"/>
          </a:p>
        </p:txBody>
      </p:sp>
      <p:pic>
        <p:nvPicPr>
          <p:cNvPr id="5" name="Imagen 4"/>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5982624" y="128016"/>
            <a:ext cx="5443143" cy="2798064"/>
          </a:xfrm>
          <a:prstGeom prst="rect">
            <a:avLst/>
          </a:prstGeom>
        </p:spPr>
      </p:pic>
      <p:pic>
        <p:nvPicPr>
          <p:cNvPr id="6" name="Imagen 5"/>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6167066" y="2871216"/>
            <a:ext cx="5403794" cy="2157984"/>
          </a:xfrm>
          <a:prstGeom prst="rect">
            <a:avLst/>
          </a:prstGeom>
        </p:spPr>
      </p:pic>
      <p:pic>
        <p:nvPicPr>
          <p:cNvPr id="7" name="Imagen 6"/>
          <p:cNvPicPr>
            <a:picLocks noChangeAspect="1"/>
          </p:cNvPicPr>
          <p:nvPr/>
        </p:nvPicPr>
        <p:blipFill>
          <a:blip r:embed="rId6"/>
          <a:stretch>
            <a:fillRect/>
          </a:stretch>
        </p:blipFill>
        <p:spPr>
          <a:xfrm>
            <a:off x="5982624" y="4033285"/>
            <a:ext cx="6209376" cy="2258860"/>
          </a:xfrm>
          <a:prstGeom prst="rect">
            <a:avLst/>
          </a:prstGeom>
        </p:spPr>
      </p:pic>
      <p:sp>
        <p:nvSpPr>
          <p:cNvPr id="8" name="Rectángulo redondeado 7"/>
          <p:cNvSpPr/>
          <p:nvPr/>
        </p:nvSpPr>
        <p:spPr>
          <a:xfrm>
            <a:off x="6110852" y="216400"/>
            <a:ext cx="429647" cy="4699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ángulo redondeado 8"/>
          <p:cNvSpPr/>
          <p:nvPr/>
        </p:nvSpPr>
        <p:spPr>
          <a:xfrm>
            <a:off x="6110852" y="4512056"/>
            <a:ext cx="429647" cy="4003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ángulo redondeado 9"/>
          <p:cNvSpPr/>
          <p:nvPr/>
        </p:nvSpPr>
        <p:spPr>
          <a:xfrm>
            <a:off x="6987152" y="5925052"/>
            <a:ext cx="1432948" cy="31701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ángulo redondeado 11"/>
          <p:cNvSpPr/>
          <p:nvPr/>
        </p:nvSpPr>
        <p:spPr>
          <a:xfrm>
            <a:off x="6656026" y="4632960"/>
            <a:ext cx="1751373" cy="14152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ángulo redondeado 12"/>
          <p:cNvSpPr/>
          <p:nvPr/>
        </p:nvSpPr>
        <p:spPr>
          <a:xfrm>
            <a:off x="6617925" y="297285"/>
            <a:ext cx="1510075" cy="12801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Elipse 13"/>
          <p:cNvSpPr/>
          <p:nvPr/>
        </p:nvSpPr>
        <p:spPr>
          <a:xfrm>
            <a:off x="9424628" y="5874976"/>
            <a:ext cx="1249680" cy="367093"/>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95829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p:txBody>
          <a:bodyPr/>
          <a:lstStyle/>
          <a:p>
            <a:fld id="{6D22F896-40B5-4ADD-8801-0D06FADFA095}" type="slidenum">
              <a:rPr lang="en-US" sz="1600" smtClean="0"/>
              <a:t>11</a:t>
            </a:fld>
            <a:endParaRPr lang="en-US" sz="1600" dirty="0"/>
          </a:p>
        </p:txBody>
      </p:sp>
      <p:pic>
        <p:nvPicPr>
          <p:cNvPr id="3" name="Imagen 2"/>
          <p:cNvPicPr>
            <a:picLocks noChangeAspect="1"/>
          </p:cNvPicPr>
          <p:nvPr/>
        </p:nvPicPr>
        <p:blipFill>
          <a:blip r:embed="rId3"/>
          <a:stretch>
            <a:fillRect/>
          </a:stretch>
        </p:blipFill>
        <p:spPr>
          <a:xfrm>
            <a:off x="182939" y="1587500"/>
            <a:ext cx="3750251" cy="4059412"/>
          </a:xfrm>
          <a:prstGeom prst="rect">
            <a:avLst/>
          </a:prstGeom>
        </p:spPr>
      </p:pic>
      <p:sp>
        <p:nvSpPr>
          <p:cNvPr id="4" name="Título 1"/>
          <p:cNvSpPr txBox="1">
            <a:spLocks/>
          </p:cNvSpPr>
          <p:nvPr/>
        </p:nvSpPr>
        <p:spPr>
          <a:xfrm>
            <a:off x="381326" y="792525"/>
            <a:ext cx="5784178" cy="920405"/>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3600" dirty="0" smtClean="0"/>
              <a:t>For a digital citizen </a:t>
            </a:r>
            <a:r>
              <a:rPr lang="en-US" sz="3600" smtClean="0"/>
              <a:t>it means</a:t>
            </a:r>
            <a:r>
              <a:rPr lang="is-IS" sz="3600" dirty="0" smtClean="0"/>
              <a:t>…</a:t>
            </a:r>
            <a:endParaRPr lang="en-US" sz="3600" dirty="0"/>
          </a:p>
        </p:txBody>
      </p:sp>
      <p:pic>
        <p:nvPicPr>
          <p:cNvPr id="6" name="Imagen 5"/>
          <p:cNvPicPr>
            <a:picLocks noChangeAspect="1"/>
          </p:cNvPicPr>
          <p:nvPr/>
        </p:nvPicPr>
        <p:blipFill>
          <a:blip r:embed="rId4"/>
          <a:stretch>
            <a:fillRect/>
          </a:stretch>
        </p:blipFill>
        <p:spPr>
          <a:xfrm>
            <a:off x="3545494" y="1712930"/>
            <a:ext cx="4220210" cy="4445111"/>
          </a:xfrm>
          <a:prstGeom prst="rect">
            <a:avLst/>
          </a:prstGeom>
        </p:spPr>
      </p:pic>
      <p:pic>
        <p:nvPicPr>
          <p:cNvPr id="5" name="Imagen 4"/>
          <p:cNvPicPr>
            <a:picLocks noChangeAspect="1"/>
          </p:cNvPicPr>
          <p:nvPr/>
        </p:nvPicPr>
        <p:blipFill>
          <a:blip r:embed="rId5"/>
          <a:stretch>
            <a:fillRect/>
          </a:stretch>
        </p:blipFill>
        <p:spPr>
          <a:xfrm>
            <a:off x="7588726" y="3483548"/>
            <a:ext cx="4125884" cy="2399670"/>
          </a:xfrm>
          <a:prstGeom prst="rect">
            <a:avLst/>
          </a:prstGeom>
        </p:spPr>
      </p:pic>
      <p:pic>
        <p:nvPicPr>
          <p:cNvPr id="7" name="Imagen 6"/>
          <p:cNvPicPr>
            <a:picLocks noChangeAspect="1"/>
          </p:cNvPicPr>
          <p:nvPr/>
        </p:nvPicPr>
        <p:blipFill rotWithShape="1">
          <a:blip r:embed="rId6"/>
          <a:srcRect r="2713"/>
          <a:stretch/>
        </p:blipFill>
        <p:spPr>
          <a:xfrm>
            <a:off x="6165504" y="477855"/>
            <a:ext cx="5522306" cy="2470150"/>
          </a:xfrm>
          <a:prstGeom prst="rect">
            <a:avLst/>
          </a:prstGeom>
        </p:spPr>
      </p:pic>
    </p:spTree>
    <p:extLst>
      <p:ext uri="{BB962C8B-B14F-4D97-AF65-F5344CB8AC3E}">
        <p14:creationId xmlns:p14="http://schemas.microsoft.com/office/powerpoint/2010/main" val="16136454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p:txBody>
          <a:bodyPr/>
          <a:lstStyle/>
          <a:p>
            <a:fld id="{6D22F896-40B5-4ADD-8801-0D06FADFA095}" type="slidenum">
              <a:rPr lang="en-US" sz="1600" smtClean="0"/>
              <a:t>12</a:t>
            </a:fld>
            <a:endParaRPr lang="en-US" sz="1600" dirty="0"/>
          </a:p>
        </p:txBody>
      </p:sp>
      <p:pic>
        <p:nvPicPr>
          <p:cNvPr id="3" name="Imagen 2"/>
          <p:cNvPicPr>
            <a:picLocks noChangeAspect="1"/>
          </p:cNvPicPr>
          <p:nvPr/>
        </p:nvPicPr>
        <p:blipFill>
          <a:blip r:embed="rId3"/>
          <a:stretch>
            <a:fillRect/>
          </a:stretch>
        </p:blipFill>
        <p:spPr>
          <a:xfrm>
            <a:off x="281940" y="1465530"/>
            <a:ext cx="6271260" cy="4253280"/>
          </a:xfrm>
          <a:prstGeom prst="rect">
            <a:avLst/>
          </a:prstGeom>
        </p:spPr>
      </p:pic>
      <p:pic>
        <p:nvPicPr>
          <p:cNvPr id="5" name="Imagen 4"/>
          <p:cNvPicPr>
            <a:picLocks noChangeAspect="1"/>
          </p:cNvPicPr>
          <p:nvPr/>
        </p:nvPicPr>
        <p:blipFill>
          <a:blip r:embed="rId4"/>
          <a:stretch>
            <a:fillRect/>
          </a:stretch>
        </p:blipFill>
        <p:spPr>
          <a:xfrm>
            <a:off x="6766561" y="179945"/>
            <a:ext cx="4998720" cy="6218880"/>
          </a:xfrm>
          <a:prstGeom prst="rect">
            <a:avLst/>
          </a:prstGeom>
        </p:spPr>
      </p:pic>
      <p:sp>
        <p:nvSpPr>
          <p:cNvPr id="6" name="Título 1"/>
          <p:cNvSpPr txBox="1">
            <a:spLocks/>
          </p:cNvSpPr>
          <p:nvPr/>
        </p:nvSpPr>
        <p:spPr>
          <a:xfrm>
            <a:off x="281940" y="545125"/>
            <a:ext cx="5784178" cy="920405"/>
          </a:xfrm>
          <a:prstGeom prst="rect">
            <a:avLst/>
          </a:prstGeom>
        </p:spPr>
        <p:txBody>
          <a:bodyPr>
            <a:normAutofit lnSpcReduction="100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ES_tradnl" sz="3600" dirty="0" smtClean="0"/>
              <a:t>Para los ciudadanos digitales esto significa…</a:t>
            </a:r>
            <a:endParaRPr lang="es-ES_tradnl" sz="3600" dirty="0"/>
          </a:p>
        </p:txBody>
      </p:sp>
    </p:spTree>
    <p:extLst>
      <p:ext uri="{BB962C8B-B14F-4D97-AF65-F5344CB8AC3E}">
        <p14:creationId xmlns:p14="http://schemas.microsoft.com/office/powerpoint/2010/main" val="384384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p:txBody>
          <a:bodyPr/>
          <a:lstStyle/>
          <a:p>
            <a:fld id="{6D22F896-40B5-4ADD-8801-0D06FADFA095}" type="slidenum">
              <a:rPr lang="en-US" sz="1600" smtClean="0"/>
              <a:t>13</a:t>
            </a:fld>
            <a:endParaRPr lang="en-US" sz="1600" dirty="0"/>
          </a:p>
        </p:txBody>
      </p:sp>
      <p:pic>
        <p:nvPicPr>
          <p:cNvPr id="3" name="Imagen 2"/>
          <p:cNvPicPr>
            <a:picLocks noChangeAspect="1"/>
          </p:cNvPicPr>
          <p:nvPr/>
        </p:nvPicPr>
        <p:blipFill>
          <a:blip r:embed="rId2"/>
          <a:stretch>
            <a:fillRect/>
          </a:stretch>
        </p:blipFill>
        <p:spPr>
          <a:xfrm>
            <a:off x="290105" y="414662"/>
            <a:ext cx="4769575" cy="5806440"/>
          </a:xfrm>
          <a:prstGeom prst="rect">
            <a:avLst/>
          </a:prstGeom>
        </p:spPr>
      </p:pic>
      <p:pic>
        <p:nvPicPr>
          <p:cNvPr id="4" name="Imagen 3"/>
          <p:cNvPicPr>
            <a:picLocks noChangeAspect="1"/>
          </p:cNvPicPr>
          <p:nvPr/>
        </p:nvPicPr>
        <p:blipFill>
          <a:blip r:embed="rId3"/>
          <a:stretch>
            <a:fillRect/>
          </a:stretch>
        </p:blipFill>
        <p:spPr>
          <a:xfrm>
            <a:off x="4432805" y="1752600"/>
            <a:ext cx="7759195" cy="3839300"/>
          </a:xfrm>
          <a:prstGeom prst="rect">
            <a:avLst/>
          </a:prstGeom>
        </p:spPr>
      </p:pic>
      <p:sp>
        <p:nvSpPr>
          <p:cNvPr id="6" name="Título 1"/>
          <p:cNvSpPr txBox="1">
            <a:spLocks/>
          </p:cNvSpPr>
          <p:nvPr/>
        </p:nvSpPr>
        <p:spPr>
          <a:xfrm>
            <a:off x="5554218" y="424512"/>
            <a:ext cx="5784178" cy="920405"/>
          </a:xfrm>
          <a:prstGeom prst="rect">
            <a:avLst/>
          </a:prstGeom>
        </p:spPr>
        <p:txBody>
          <a:bodyPr>
            <a:normAutofit lnSpcReduction="100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ES_tradnl" sz="3600" dirty="0" smtClean="0"/>
              <a:t>Para los ciudadanos digitales esto significa…</a:t>
            </a:r>
            <a:endParaRPr lang="es-ES_tradnl" sz="3600" dirty="0"/>
          </a:p>
        </p:txBody>
      </p:sp>
    </p:spTree>
    <p:extLst>
      <p:ext uri="{BB962C8B-B14F-4D97-AF65-F5344CB8AC3E}">
        <p14:creationId xmlns:p14="http://schemas.microsoft.com/office/powerpoint/2010/main" val="3369333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57200" y="594359"/>
            <a:ext cx="3200400" cy="3560546"/>
          </a:xfrm>
        </p:spPr>
        <p:txBody>
          <a:bodyPr>
            <a:normAutofit/>
          </a:bodyPr>
          <a:lstStyle/>
          <a:p>
            <a:pPr lvl="0"/>
            <a:r>
              <a:rPr lang="es-ES_tradnl" dirty="0" smtClean="0"/>
              <a:t>Aplicaciones y beneficios para el gobierno y la sociedad</a:t>
            </a:r>
            <a:endParaRPr lang="es-ES_tradnl" dirty="0"/>
          </a:p>
        </p:txBody>
      </p:sp>
      <p:sp>
        <p:nvSpPr>
          <p:cNvPr id="3" name="Marcador de contenido 2"/>
          <p:cNvSpPr>
            <a:spLocks noGrp="1"/>
          </p:cNvSpPr>
          <p:nvPr>
            <p:ph idx="1"/>
          </p:nvPr>
        </p:nvSpPr>
        <p:spPr>
          <a:xfrm>
            <a:off x="4800599" y="441960"/>
            <a:ext cx="6605337" cy="3007093"/>
          </a:xfrm>
        </p:spPr>
        <p:txBody>
          <a:bodyPr>
            <a:normAutofit/>
          </a:bodyPr>
          <a:lstStyle/>
          <a:p>
            <a:endParaRPr lang="en-US" sz="2400" dirty="0"/>
          </a:p>
          <a:p>
            <a:endParaRPr lang="en-US" sz="2400" dirty="0"/>
          </a:p>
        </p:txBody>
      </p:sp>
      <p:sp>
        <p:nvSpPr>
          <p:cNvPr id="5" name="Marcador de número de diapositiva 4"/>
          <p:cNvSpPr>
            <a:spLocks noGrp="1"/>
          </p:cNvSpPr>
          <p:nvPr>
            <p:ph type="sldNum" sz="quarter" idx="12"/>
          </p:nvPr>
        </p:nvSpPr>
        <p:spPr/>
        <p:txBody>
          <a:bodyPr/>
          <a:lstStyle/>
          <a:p>
            <a:fld id="{6D22F896-40B5-4ADD-8801-0D06FADFA095}" type="slidenum">
              <a:rPr lang="en-US" sz="1600" smtClean="0"/>
              <a:t>14</a:t>
            </a:fld>
            <a:endParaRPr lang="en-US" sz="1600" dirty="0"/>
          </a:p>
        </p:txBody>
      </p:sp>
      <p:pic>
        <p:nvPicPr>
          <p:cNvPr id="4" name="Imagen 3"/>
          <p:cNvPicPr>
            <a:picLocks noChangeAspect="1"/>
          </p:cNvPicPr>
          <p:nvPr/>
        </p:nvPicPr>
        <p:blipFill>
          <a:blip r:embed="rId3"/>
          <a:stretch>
            <a:fillRect/>
          </a:stretch>
        </p:blipFill>
        <p:spPr>
          <a:xfrm>
            <a:off x="4209261" y="1327009"/>
            <a:ext cx="7788012" cy="3378926"/>
          </a:xfrm>
          <a:prstGeom prst="rect">
            <a:avLst/>
          </a:prstGeom>
        </p:spPr>
      </p:pic>
      <p:sp>
        <p:nvSpPr>
          <p:cNvPr id="7" name="Marcador de contenido 2"/>
          <p:cNvSpPr txBox="1">
            <a:spLocks/>
          </p:cNvSpPr>
          <p:nvPr/>
        </p:nvSpPr>
        <p:spPr>
          <a:xfrm>
            <a:off x="5419890" y="5299188"/>
            <a:ext cx="6283827" cy="921997"/>
          </a:xfrm>
          <a:prstGeom prst="rect">
            <a:avLst/>
          </a:prstGeom>
        </p:spPr>
        <p:txBody>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2800" dirty="0" err="1" smtClean="0"/>
              <a:t>Temas</a:t>
            </a:r>
            <a:r>
              <a:rPr lang="en-US" sz="2800" dirty="0" smtClean="0"/>
              <a:t> de inter</a:t>
            </a:r>
            <a:r>
              <a:rPr lang="es-ES" sz="2800" dirty="0" err="1" smtClean="0"/>
              <a:t>és</a:t>
            </a:r>
            <a:r>
              <a:rPr lang="en-US" sz="2800" dirty="0" smtClean="0"/>
              <a:t>: </a:t>
            </a:r>
            <a:r>
              <a:rPr lang="en-US" sz="2800" dirty="0" err="1" smtClean="0"/>
              <a:t>educaci</a:t>
            </a:r>
            <a:r>
              <a:rPr lang="es-ES" sz="2800" dirty="0" err="1" smtClean="0"/>
              <a:t>ón</a:t>
            </a:r>
            <a:r>
              <a:rPr lang="en-US" sz="2800" dirty="0" smtClean="0"/>
              <a:t>, </a:t>
            </a:r>
            <a:r>
              <a:rPr lang="en-US" sz="2800" dirty="0" err="1" smtClean="0"/>
              <a:t>bienestar</a:t>
            </a:r>
            <a:r>
              <a:rPr lang="en-US" sz="2800" dirty="0" smtClean="0"/>
              <a:t>, </a:t>
            </a:r>
            <a:r>
              <a:rPr lang="en-US" sz="2800" dirty="0" err="1" smtClean="0"/>
              <a:t>empleo</a:t>
            </a:r>
            <a:r>
              <a:rPr lang="en-US" sz="2800" dirty="0" smtClean="0"/>
              <a:t>, </a:t>
            </a:r>
            <a:r>
              <a:rPr lang="en-US" sz="2800" dirty="0" err="1" smtClean="0"/>
              <a:t>medio</a:t>
            </a:r>
            <a:r>
              <a:rPr lang="en-US" sz="2800" dirty="0" smtClean="0"/>
              <a:t> </a:t>
            </a:r>
            <a:r>
              <a:rPr lang="en-US" sz="2800" dirty="0" err="1" smtClean="0"/>
              <a:t>ambiente</a:t>
            </a:r>
            <a:r>
              <a:rPr lang="en-US" sz="2800" dirty="0" smtClean="0"/>
              <a:t> e </a:t>
            </a:r>
            <a:r>
              <a:rPr lang="en-US" sz="2800" dirty="0" err="1" smtClean="0"/>
              <a:t>impuestos</a:t>
            </a:r>
            <a:endParaRPr lang="en-US" sz="2800" dirty="0" smtClean="0"/>
          </a:p>
          <a:p>
            <a:endParaRPr lang="en-US" sz="2800" dirty="0"/>
          </a:p>
        </p:txBody>
      </p:sp>
    </p:spTree>
    <p:extLst>
      <p:ext uri="{BB962C8B-B14F-4D97-AF65-F5344CB8AC3E}">
        <p14:creationId xmlns:p14="http://schemas.microsoft.com/office/powerpoint/2010/main" val="33964549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a:spLocks noGrp="1"/>
          </p:cNvSpPr>
          <p:nvPr>
            <p:ph type="title"/>
          </p:nvPr>
        </p:nvSpPr>
        <p:spPr/>
        <p:txBody>
          <a:bodyPr/>
          <a:lstStyle/>
          <a:p>
            <a:r>
              <a:rPr lang="en-US" dirty="0" err="1" smtClean="0"/>
              <a:t>Beneficios</a:t>
            </a:r>
            <a:endParaRPr lang="en-US" dirty="0"/>
          </a:p>
        </p:txBody>
      </p:sp>
      <p:sp>
        <p:nvSpPr>
          <p:cNvPr id="5" name="Marcador de número de diapositiva 4"/>
          <p:cNvSpPr>
            <a:spLocks noGrp="1"/>
          </p:cNvSpPr>
          <p:nvPr>
            <p:ph type="sldNum" sz="quarter" idx="12"/>
          </p:nvPr>
        </p:nvSpPr>
        <p:spPr/>
        <p:txBody>
          <a:bodyPr/>
          <a:lstStyle/>
          <a:p>
            <a:fld id="{6D22F896-40B5-4ADD-8801-0D06FADFA095}" type="slidenum">
              <a:rPr lang="en-US" sz="1600" smtClean="0"/>
              <a:t>15</a:t>
            </a:fld>
            <a:endParaRPr lang="en-US" sz="1600" dirty="0"/>
          </a:p>
        </p:txBody>
      </p:sp>
      <p:pic>
        <p:nvPicPr>
          <p:cNvPr id="6" name="Marcador de contenido 3"/>
          <p:cNvPicPr>
            <a:picLocks noChangeAspect="1"/>
          </p:cNvPicPr>
          <p:nvPr/>
        </p:nvPicPr>
        <p:blipFill>
          <a:blip r:embed="rId2"/>
          <a:stretch>
            <a:fillRect/>
          </a:stretch>
        </p:blipFill>
        <p:spPr>
          <a:xfrm>
            <a:off x="7370645" y="1769443"/>
            <a:ext cx="4721700" cy="4551145"/>
          </a:xfrm>
          <a:prstGeom prst="rect">
            <a:avLst/>
          </a:prstGeom>
        </p:spPr>
      </p:pic>
      <p:sp>
        <p:nvSpPr>
          <p:cNvPr id="2" name="CuadroTexto 1"/>
          <p:cNvSpPr txBox="1"/>
          <p:nvPr/>
        </p:nvSpPr>
        <p:spPr>
          <a:xfrm>
            <a:off x="751114" y="1917090"/>
            <a:ext cx="6678391" cy="3847207"/>
          </a:xfrm>
          <a:prstGeom prst="rect">
            <a:avLst/>
          </a:prstGeom>
          <a:noFill/>
        </p:spPr>
        <p:txBody>
          <a:bodyPr wrap="square" rtlCol="0">
            <a:spAutoFit/>
          </a:bodyPr>
          <a:lstStyle/>
          <a:p>
            <a:pPr marL="342900" indent="-342900">
              <a:buFont typeface="Arial" charset="0"/>
              <a:buChar char="•"/>
            </a:pPr>
            <a:r>
              <a:rPr lang="en-US" sz="2300" dirty="0"/>
              <a:t>Nueva </a:t>
            </a:r>
            <a:r>
              <a:rPr lang="en-US" sz="2300" dirty="0" err="1"/>
              <a:t>sociedad</a:t>
            </a:r>
            <a:r>
              <a:rPr lang="en-US" sz="2300" dirty="0"/>
              <a:t> </a:t>
            </a:r>
            <a:r>
              <a:rPr lang="en-US" sz="2300" dirty="0" err="1"/>
              <a:t>convergente</a:t>
            </a:r>
            <a:r>
              <a:rPr lang="en-US" sz="2300" dirty="0"/>
              <a:t> </a:t>
            </a:r>
            <a:r>
              <a:rPr lang="en-US" sz="2300" dirty="0" err="1"/>
              <a:t>altamente</a:t>
            </a:r>
            <a:r>
              <a:rPr lang="en-US" sz="2300" dirty="0"/>
              <a:t> </a:t>
            </a:r>
            <a:r>
              <a:rPr lang="en-US" sz="2300" dirty="0" err="1"/>
              <a:t>conectada</a:t>
            </a:r>
            <a:r>
              <a:rPr lang="en-US" sz="2300" dirty="0"/>
              <a:t>.</a:t>
            </a:r>
          </a:p>
          <a:p>
            <a:pPr marL="342900" indent="-342900">
              <a:buFont typeface="Arial" charset="0"/>
              <a:buChar char="•"/>
            </a:pPr>
            <a:r>
              <a:rPr lang="en-US" sz="2300" dirty="0" err="1"/>
              <a:t>Servicio</a:t>
            </a:r>
            <a:r>
              <a:rPr lang="en-US" sz="2300" dirty="0"/>
              <a:t> </a:t>
            </a:r>
            <a:r>
              <a:rPr lang="en-US" sz="2300" dirty="0" err="1"/>
              <a:t>gubernamental</a:t>
            </a:r>
            <a:r>
              <a:rPr lang="en-US" sz="2300" dirty="0"/>
              <a:t> </a:t>
            </a:r>
            <a:r>
              <a:rPr lang="en-US" sz="2300" dirty="0" err="1"/>
              <a:t>más</a:t>
            </a:r>
            <a:r>
              <a:rPr lang="en-US" sz="2300" dirty="0"/>
              <a:t> </a:t>
            </a:r>
            <a:r>
              <a:rPr lang="en-US" sz="2300" dirty="0" err="1"/>
              <a:t>amigable</a:t>
            </a:r>
            <a:r>
              <a:rPr lang="en-US" sz="2300" dirty="0"/>
              <a:t> y </a:t>
            </a:r>
            <a:r>
              <a:rPr lang="en-US" sz="2300" dirty="0" err="1"/>
              <a:t>eficiente</a:t>
            </a:r>
            <a:r>
              <a:rPr lang="en-US" sz="2300" dirty="0" smtClean="0"/>
              <a:t>.</a:t>
            </a:r>
          </a:p>
          <a:p>
            <a:pPr marL="800100" lvl="1" indent="-342900">
              <a:buClr>
                <a:schemeClr val="accent2"/>
              </a:buClr>
              <a:buFont typeface="Arial" charset="0"/>
              <a:buChar char="•"/>
            </a:pPr>
            <a:r>
              <a:rPr lang="en-US" sz="2000" dirty="0" smtClean="0"/>
              <a:t>Mayor </a:t>
            </a:r>
            <a:r>
              <a:rPr lang="en-US" sz="2000" dirty="0" err="1"/>
              <a:t>confort</a:t>
            </a:r>
            <a:r>
              <a:rPr lang="en-US" sz="2000" dirty="0"/>
              <a:t> y </a:t>
            </a:r>
            <a:r>
              <a:rPr lang="en-US" sz="2000" dirty="0" err="1"/>
              <a:t>comodidad</a:t>
            </a:r>
            <a:r>
              <a:rPr lang="en-US" sz="2000" dirty="0"/>
              <a:t>.</a:t>
            </a:r>
          </a:p>
          <a:p>
            <a:pPr marL="800100" lvl="1" indent="-342900">
              <a:buClr>
                <a:schemeClr val="accent2"/>
              </a:buClr>
              <a:buFont typeface="Arial" charset="0"/>
              <a:buChar char="•"/>
            </a:pPr>
            <a:r>
              <a:rPr lang="en-US" sz="2000" dirty="0"/>
              <a:t>Los </a:t>
            </a:r>
            <a:r>
              <a:rPr lang="en-US" sz="2000" dirty="0" err="1"/>
              <a:t>gobiernos</a:t>
            </a:r>
            <a:r>
              <a:rPr lang="en-US" sz="2000" dirty="0"/>
              <a:t> </a:t>
            </a:r>
            <a:r>
              <a:rPr lang="en-US" sz="2000" dirty="0" err="1"/>
              <a:t>pueden</a:t>
            </a:r>
            <a:r>
              <a:rPr lang="en-US" sz="2000" dirty="0"/>
              <a:t> responder a </a:t>
            </a:r>
            <a:r>
              <a:rPr lang="en-US" sz="2000" dirty="0" err="1" smtClean="0"/>
              <a:t>situaciones</a:t>
            </a:r>
            <a:r>
              <a:rPr lang="en-US" sz="2000" dirty="0" smtClean="0"/>
              <a:t> de forma m</a:t>
            </a:r>
            <a:r>
              <a:rPr lang="es-ES" sz="2000" dirty="0" err="1" smtClean="0"/>
              <a:t>ás</a:t>
            </a:r>
            <a:r>
              <a:rPr lang="es-ES" sz="2000" dirty="0" smtClean="0"/>
              <a:t> inteligente y rápida</a:t>
            </a:r>
            <a:endParaRPr lang="en-US" sz="2000" dirty="0"/>
          </a:p>
          <a:p>
            <a:pPr marL="342900" indent="-342900">
              <a:buFont typeface="Arial" charset="0"/>
              <a:buChar char="•"/>
            </a:pPr>
            <a:r>
              <a:rPr lang="en-US" sz="2300" dirty="0" smtClean="0"/>
              <a:t>El Internet </a:t>
            </a:r>
            <a:r>
              <a:rPr lang="en-US" sz="2300" dirty="0" err="1"/>
              <a:t>tiene</a:t>
            </a:r>
            <a:r>
              <a:rPr lang="en-US" sz="2300" dirty="0"/>
              <a:t> el </a:t>
            </a:r>
            <a:r>
              <a:rPr lang="en-US" sz="2300" dirty="0" err="1"/>
              <a:t>potencial</a:t>
            </a:r>
            <a:r>
              <a:rPr lang="en-US" sz="2300" dirty="0"/>
              <a:t> de </a:t>
            </a:r>
            <a:r>
              <a:rPr lang="en-US" sz="2300" dirty="0" err="1"/>
              <a:t>beneficiar</a:t>
            </a:r>
            <a:r>
              <a:rPr lang="en-US" sz="2300" dirty="0"/>
              <a:t> a la </a:t>
            </a:r>
            <a:r>
              <a:rPr lang="en-US" sz="2300" dirty="0" err="1"/>
              <a:t>sociedad</a:t>
            </a:r>
            <a:r>
              <a:rPr lang="en-US" sz="2300" dirty="0"/>
              <a:t> en </a:t>
            </a:r>
            <a:r>
              <a:rPr lang="en-US" sz="2300" dirty="0" err="1"/>
              <a:t>su</a:t>
            </a:r>
            <a:r>
              <a:rPr lang="en-US" sz="2300" dirty="0"/>
              <a:t> </a:t>
            </a:r>
            <a:r>
              <a:rPr lang="en-US" sz="2300" dirty="0" err="1"/>
              <a:t>conjunto</a:t>
            </a:r>
            <a:r>
              <a:rPr lang="en-US" sz="2300" dirty="0"/>
              <a:t> y </a:t>
            </a:r>
            <a:r>
              <a:rPr lang="en-US" sz="2300" dirty="0" err="1"/>
              <a:t>facilitar</a:t>
            </a:r>
            <a:r>
              <a:rPr lang="en-US" sz="2300" dirty="0"/>
              <a:t> </a:t>
            </a:r>
            <a:r>
              <a:rPr lang="en-US" sz="2300" dirty="0" smtClean="0"/>
              <a:t>la </a:t>
            </a:r>
            <a:r>
              <a:rPr lang="en-US" sz="2300" dirty="0" err="1" smtClean="0"/>
              <a:t>participación</a:t>
            </a:r>
            <a:r>
              <a:rPr lang="en-US" sz="2300" dirty="0" smtClean="0"/>
              <a:t> </a:t>
            </a:r>
            <a:r>
              <a:rPr lang="en-US" sz="2300" dirty="0"/>
              <a:t>de los </a:t>
            </a:r>
            <a:r>
              <a:rPr lang="en-US" sz="2300" dirty="0" err="1"/>
              <a:t>individuos</a:t>
            </a:r>
            <a:r>
              <a:rPr lang="en-US" sz="2300" dirty="0"/>
              <a:t> </a:t>
            </a:r>
            <a:r>
              <a:rPr lang="en-US" sz="2300" dirty="0" err="1"/>
              <a:t>dentro</a:t>
            </a:r>
            <a:r>
              <a:rPr lang="en-US" sz="2300" dirty="0"/>
              <a:t> de la </a:t>
            </a:r>
            <a:r>
              <a:rPr lang="en-US" sz="2300" dirty="0" err="1"/>
              <a:t>sociedad</a:t>
            </a:r>
            <a:r>
              <a:rPr lang="en-US" sz="2300" dirty="0"/>
              <a:t>.</a:t>
            </a:r>
          </a:p>
          <a:p>
            <a:pPr marL="342900" indent="-342900">
              <a:buFont typeface="Arial" charset="0"/>
              <a:buChar char="•"/>
            </a:pPr>
            <a:r>
              <a:rPr lang="en-US" sz="2300" dirty="0"/>
              <a:t>La </a:t>
            </a:r>
            <a:r>
              <a:rPr lang="en-US" sz="2300" dirty="0" err="1"/>
              <a:t>ciudadanía</a:t>
            </a:r>
            <a:r>
              <a:rPr lang="en-US" sz="2300" dirty="0"/>
              <a:t> digital </a:t>
            </a:r>
            <a:r>
              <a:rPr lang="en-US" sz="2300" dirty="0" err="1"/>
              <a:t>fomenta</a:t>
            </a:r>
            <a:r>
              <a:rPr lang="en-US" sz="2300" dirty="0"/>
              <a:t> lo </a:t>
            </a:r>
            <a:r>
              <a:rPr lang="en-US" sz="2300" dirty="0" err="1"/>
              <a:t>que</a:t>
            </a:r>
            <a:r>
              <a:rPr lang="en-US" sz="2300" dirty="0"/>
              <a:t> en </a:t>
            </a:r>
            <a:r>
              <a:rPr lang="en-US" sz="2300" dirty="0" err="1"/>
              <a:t>otros</a:t>
            </a:r>
            <a:r>
              <a:rPr lang="en-US" sz="2300" dirty="0"/>
              <a:t> </a:t>
            </a:r>
            <a:r>
              <a:rPr lang="en-US" sz="2300" dirty="0" err="1"/>
              <a:t>lugares</a:t>
            </a:r>
            <a:r>
              <a:rPr lang="en-US" sz="2300" dirty="0"/>
              <a:t> se ha </a:t>
            </a:r>
            <a:r>
              <a:rPr lang="en-US" sz="2300" dirty="0" err="1"/>
              <a:t>llamado</a:t>
            </a:r>
            <a:r>
              <a:rPr lang="en-US" sz="2300" dirty="0"/>
              <a:t> </a:t>
            </a:r>
            <a:r>
              <a:rPr lang="en-US" sz="2300" dirty="0" err="1"/>
              <a:t>inclusión</a:t>
            </a:r>
            <a:r>
              <a:rPr lang="en-US" sz="2300" dirty="0"/>
              <a:t> social (</a:t>
            </a:r>
            <a:r>
              <a:rPr lang="en-US" sz="2300" dirty="0" err="1"/>
              <a:t>Warschauer</a:t>
            </a:r>
            <a:r>
              <a:rPr lang="en-US" sz="2300" dirty="0"/>
              <a:t> 2003).</a:t>
            </a:r>
          </a:p>
        </p:txBody>
      </p:sp>
    </p:spTree>
    <p:extLst>
      <p:ext uri="{BB962C8B-B14F-4D97-AF65-F5344CB8AC3E}">
        <p14:creationId xmlns:p14="http://schemas.microsoft.com/office/powerpoint/2010/main" val="124840552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número de diapositiva 4"/>
          <p:cNvSpPr>
            <a:spLocks noGrp="1"/>
          </p:cNvSpPr>
          <p:nvPr>
            <p:ph type="sldNum" sz="quarter" idx="12"/>
          </p:nvPr>
        </p:nvSpPr>
        <p:spPr/>
        <p:txBody>
          <a:bodyPr/>
          <a:lstStyle/>
          <a:p>
            <a:fld id="{6D22F896-40B5-4ADD-8801-0D06FADFA095}" type="slidenum">
              <a:rPr lang="en-US" sz="1600" smtClean="0"/>
              <a:t>16</a:t>
            </a:fld>
            <a:endParaRPr lang="en-US" sz="1600" dirty="0"/>
          </a:p>
        </p:txBody>
      </p:sp>
      <p:sp>
        <p:nvSpPr>
          <p:cNvPr id="14" name="Marcador de contenido 13"/>
          <p:cNvSpPr>
            <a:spLocks noGrp="1"/>
          </p:cNvSpPr>
          <p:nvPr>
            <p:ph idx="1"/>
          </p:nvPr>
        </p:nvSpPr>
        <p:spPr>
          <a:xfrm>
            <a:off x="316514" y="4658593"/>
            <a:ext cx="3540419" cy="1801192"/>
          </a:xfrm>
        </p:spPr>
        <p:txBody>
          <a:bodyPr>
            <a:normAutofit/>
          </a:bodyPr>
          <a:lstStyle/>
          <a:p>
            <a:r>
              <a:rPr lang="es-ES_tradnl" sz="3200" dirty="0" smtClean="0">
                <a:solidFill>
                  <a:schemeClr val="bg1"/>
                </a:solidFill>
              </a:rPr>
              <a:t>No hay barreras </a:t>
            </a:r>
            <a:r>
              <a:rPr lang="es-ES_tradnl" sz="3200" smtClean="0">
                <a:solidFill>
                  <a:schemeClr val="bg1"/>
                </a:solidFill>
              </a:rPr>
              <a:t>de tiempo ni </a:t>
            </a:r>
            <a:r>
              <a:rPr lang="es-ES_tradnl" sz="3200" dirty="0" smtClean="0">
                <a:solidFill>
                  <a:schemeClr val="bg1"/>
                </a:solidFill>
              </a:rPr>
              <a:t>límites de espacio</a:t>
            </a:r>
            <a:endParaRPr lang="es-ES_tradnl" sz="3200" dirty="0">
              <a:solidFill>
                <a:schemeClr val="bg1"/>
              </a:solidFill>
            </a:endParaRPr>
          </a:p>
        </p:txBody>
      </p:sp>
      <p:pic>
        <p:nvPicPr>
          <p:cNvPr id="16" name="Imagen 15"/>
          <p:cNvPicPr>
            <a:picLocks noChangeAspect="1"/>
          </p:cNvPicPr>
          <p:nvPr/>
        </p:nvPicPr>
        <p:blipFill>
          <a:blip r:embed="rId3"/>
          <a:stretch>
            <a:fillRect/>
          </a:stretch>
        </p:blipFill>
        <p:spPr>
          <a:xfrm>
            <a:off x="166165" y="2269062"/>
            <a:ext cx="3841118" cy="1798517"/>
          </a:xfrm>
          <a:prstGeom prst="rect">
            <a:avLst/>
          </a:prstGeom>
        </p:spPr>
      </p:pic>
      <p:pic>
        <p:nvPicPr>
          <p:cNvPr id="7" name="Imagen 6"/>
          <p:cNvPicPr>
            <a:picLocks noChangeAspect="1"/>
          </p:cNvPicPr>
          <p:nvPr/>
        </p:nvPicPr>
        <p:blipFill>
          <a:blip r:embed="rId4"/>
          <a:stretch>
            <a:fillRect/>
          </a:stretch>
        </p:blipFill>
        <p:spPr>
          <a:xfrm>
            <a:off x="4488627" y="2419210"/>
            <a:ext cx="6926970" cy="3647387"/>
          </a:xfrm>
          <a:prstGeom prst="rect">
            <a:avLst/>
          </a:prstGeom>
        </p:spPr>
      </p:pic>
      <p:sp>
        <p:nvSpPr>
          <p:cNvPr id="8" name="CuadroTexto 7"/>
          <p:cNvSpPr txBox="1"/>
          <p:nvPr/>
        </p:nvSpPr>
        <p:spPr>
          <a:xfrm>
            <a:off x="4488627" y="330070"/>
            <a:ext cx="6653098" cy="1938992"/>
          </a:xfrm>
          <a:prstGeom prst="rect">
            <a:avLst/>
          </a:prstGeom>
          <a:noFill/>
        </p:spPr>
        <p:txBody>
          <a:bodyPr wrap="square" rtlCol="0">
            <a:spAutoFit/>
          </a:bodyPr>
          <a:lstStyle/>
          <a:p>
            <a:pPr marL="342900" indent="-342900">
              <a:buClr>
                <a:schemeClr val="accent2"/>
              </a:buClr>
              <a:buFont typeface="Wingdings" charset="2"/>
              <a:buChar char="v"/>
            </a:pPr>
            <a:r>
              <a:rPr lang="es-ES_tradnl" sz="2400" dirty="0" smtClean="0">
                <a:solidFill>
                  <a:schemeClr val="tx1">
                    <a:lumMod val="85000"/>
                    <a:lumOff val="15000"/>
                  </a:schemeClr>
                </a:solidFill>
              </a:rPr>
              <a:t>Usuarios generan y comparten contenido,</a:t>
            </a:r>
          </a:p>
          <a:p>
            <a:pPr marL="342900" indent="-342900">
              <a:buClr>
                <a:schemeClr val="accent2"/>
              </a:buClr>
              <a:buFont typeface="Wingdings" charset="2"/>
              <a:buChar char="v"/>
            </a:pPr>
            <a:r>
              <a:rPr lang="es-ES_tradnl" sz="2400" dirty="0" smtClean="0">
                <a:solidFill>
                  <a:schemeClr val="tx1">
                    <a:lumMod val="85000"/>
                    <a:lumOff val="15000"/>
                  </a:schemeClr>
                </a:solidFill>
              </a:rPr>
              <a:t>colaboran en comunidades, </a:t>
            </a:r>
          </a:p>
          <a:p>
            <a:pPr marL="342900" indent="-342900">
              <a:buClr>
                <a:schemeClr val="accent2"/>
              </a:buClr>
              <a:buFont typeface="Wingdings" charset="2"/>
              <a:buChar char="v"/>
            </a:pPr>
            <a:r>
              <a:rPr lang="es-ES_tradnl" sz="2400" dirty="0" smtClean="0">
                <a:solidFill>
                  <a:schemeClr val="tx1">
                    <a:lumMod val="85000"/>
                    <a:lumOff val="15000"/>
                  </a:schemeClr>
                </a:solidFill>
              </a:rPr>
              <a:t>ofrecen </a:t>
            </a:r>
            <a:r>
              <a:rPr lang="es-ES_tradnl" sz="2400" dirty="0" err="1" smtClean="0">
                <a:solidFill>
                  <a:schemeClr val="tx1">
                    <a:lumMod val="85000"/>
                    <a:lumOff val="15000"/>
                  </a:schemeClr>
                </a:solidFill>
              </a:rPr>
              <a:t>feedback</a:t>
            </a:r>
            <a:r>
              <a:rPr lang="es-ES_tradnl" sz="2400" dirty="0" smtClean="0">
                <a:solidFill>
                  <a:schemeClr val="tx1">
                    <a:lumMod val="85000"/>
                    <a:lumOff val="15000"/>
                  </a:schemeClr>
                </a:solidFill>
              </a:rPr>
              <a:t>,</a:t>
            </a:r>
          </a:p>
          <a:p>
            <a:pPr marL="342900" indent="-342900">
              <a:buClr>
                <a:schemeClr val="accent2"/>
              </a:buClr>
              <a:buFont typeface="Wingdings" charset="2"/>
              <a:buChar char="v"/>
            </a:pPr>
            <a:r>
              <a:rPr lang="es-ES_tradnl" sz="2400" dirty="0" smtClean="0">
                <a:solidFill>
                  <a:schemeClr val="tx1">
                    <a:lumMod val="85000"/>
                    <a:lumOff val="15000"/>
                  </a:schemeClr>
                </a:solidFill>
              </a:rPr>
              <a:t>añaden opiniones, </a:t>
            </a:r>
          </a:p>
          <a:p>
            <a:pPr marL="342900" indent="-342900">
              <a:buClr>
                <a:schemeClr val="accent2"/>
              </a:buClr>
              <a:buFont typeface="Wingdings" charset="2"/>
              <a:buChar char="v"/>
            </a:pPr>
            <a:r>
              <a:rPr lang="es-ES_tradnl" sz="2400" dirty="0" smtClean="0">
                <a:solidFill>
                  <a:schemeClr val="tx1">
                    <a:lumMod val="85000"/>
                    <a:lumOff val="15000"/>
                  </a:schemeClr>
                </a:solidFill>
              </a:rPr>
              <a:t>y crean perfiles personales</a:t>
            </a:r>
            <a:endParaRPr lang="es-ES_tradnl" sz="2400" dirty="0">
              <a:solidFill>
                <a:schemeClr val="tx1">
                  <a:lumMod val="85000"/>
                  <a:lumOff val="15000"/>
                </a:schemeClr>
              </a:solidFill>
            </a:endParaRPr>
          </a:p>
        </p:txBody>
      </p:sp>
    </p:spTree>
    <p:extLst>
      <p:ext uri="{BB962C8B-B14F-4D97-AF65-F5344CB8AC3E}">
        <p14:creationId xmlns:p14="http://schemas.microsoft.com/office/powerpoint/2010/main" val="183542129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57200" y="1348337"/>
            <a:ext cx="3200400" cy="3419605"/>
          </a:xfrm>
        </p:spPr>
        <p:txBody>
          <a:bodyPr>
            <a:normAutofit/>
          </a:bodyPr>
          <a:lstStyle/>
          <a:p>
            <a:pPr lvl="0"/>
            <a:r>
              <a:rPr lang="en-US" dirty="0"/>
              <a:t>Use </a:t>
            </a:r>
            <a:r>
              <a:rPr lang="en-US" dirty="0" smtClean="0"/>
              <a:t>de los </a:t>
            </a:r>
            <a:r>
              <a:rPr lang="en-US" dirty="0" err="1" smtClean="0"/>
              <a:t>Datos</a:t>
            </a:r>
            <a:r>
              <a:rPr lang="en-US" dirty="0" smtClean="0"/>
              <a:t> de </a:t>
            </a:r>
            <a:r>
              <a:rPr lang="en-US" dirty="0" err="1" smtClean="0"/>
              <a:t>las</a:t>
            </a:r>
            <a:r>
              <a:rPr lang="en-US" dirty="0" smtClean="0"/>
              <a:t> </a:t>
            </a:r>
            <a:r>
              <a:rPr lang="en-US" dirty="0" err="1" smtClean="0"/>
              <a:t>Redes</a:t>
            </a:r>
            <a:r>
              <a:rPr lang="en-US" dirty="0" smtClean="0"/>
              <a:t> </a:t>
            </a:r>
            <a:r>
              <a:rPr lang="en-US" dirty="0" err="1" smtClean="0"/>
              <a:t>Sociales</a:t>
            </a:r>
            <a:r>
              <a:rPr lang="en-US" dirty="0" smtClean="0"/>
              <a:t> en </a:t>
            </a:r>
            <a:br>
              <a:rPr lang="en-US" dirty="0" smtClean="0"/>
            </a:br>
            <a:r>
              <a:rPr lang="en-US" dirty="0" smtClean="0"/>
              <a:t>E-Government &amp; E-Democracy</a:t>
            </a:r>
            <a:r>
              <a:rPr lang="en-US" dirty="0"/>
              <a:t>: </a:t>
            </a:r>
            <a:r>
              <a:rPr lang="en-US" dirty="0" smtClean="0"/>
              <a:t/>
            </a:r>
            <a:br>
              <a:rPr lang="en-US" dirty="0" smtClean="0"/>
            </a:br>
            <a:r>
              <a:rPr lang="en-US" dirty="0"/>
              <a:t/>
            </a:r>
            <a:br>
              <a:rPr lang="en-US" dirty="0"/>
            </a:br>
            <a:r>
              <a:rPr lang="en-US" dirty="0" err="1" smtClean="0"/>
              <a:t>Casos</a:t>
            </a:r>
            <a:r>
              <a:rPr lang="en-US" dirty="0" smtClean="0"/>
              <a:t> de </a:t>
            </a:r>
            <a:r>
              <a:rPr lang="en-US" dirty="0" err="1"/>
              <a:t>E</a:t>
            </a:r>
            <a:r>
              <a:rPr lang="en-US" dirty="0" err="1" smtClean="0"/>
              <a:t>studio</a:t>
            </a:r>
            <a:endParaRPr lang="es-ES_tradnl" dirty="0"/>
          </a:p>
        </p:txBody>
      </p:sp>
      <p:sp>
        <p:nvSpPr>
          <p:cNvPr id="3" name="Marcador de contenido 2"/>
          <p:cNvSpPr>
            <a:spLocks noGrp="1"/>
          </p:cNvSpPr>
          <p:nvPr>
            <p:ph idx="1"/>
          </p:nvPr>
        </p:nvSpPr>
        <p:spPr>
          <a:xfrm>
            <a:off x="4359728" y="3513047"/>
            <a:ext cx="7576457" cy="2899253"/>
          </a:xfrm>
        </p:spPr>
        <p:txBody>
          <a:bodyPr>
            <a:noAutofit/>
          </a:bodyPr>
          <a:lstStyle/>
          <a:p>
            <a:pPr>
              <a:buFont typeface="Arial" charset="0"/>
              <a:buChar char="•"/>
            </a:pPr>
            <a:r>
              <a:rPr lang="en-US" sz="2300" dirty="0" smtClean="0"/>
              <a:t> </a:t>
            </a:r>
            <a:r>
              <a:rPr lang="en-US" sz="2300" dirty="0" err="1" smtClean="0"/>
              <a:t>Extracci</a:t>
            </a:r>
            <a:r>
              <a:rPr lang="es-ES" sz="2300" dirty="0" err="1" smtClean="0"/>
              <a:t>ón</a:t>
            </a:r>
            <a:r>
              <a:rPr lang="en-US" sz="2300" dirty="0" smtClean="0"/>
              <a:t> </a:t>
            </a:r>
            <a:r>
              <a:rPr lang="en-US" sz="2300" dirty="0"/>
              <a:t>de </a:t>
            </a:r>
            <a:r>
              <a:rPr lang="en-US" sz="2300" dirty="0" err="1"/>
              <a:t>datos</a:t>
            </a:r>
            <a:r>
              <a:rPr lang="en-US" sz="2300" dirty="0"/>
              <a:t> de </a:t>
            </a:r>
            <a:r>
              <a:rPr lang="en-US" sz="2300" dirty="0" err="1"/>
              <a:t>redes</a:t>
            </a:r>
            <a:r>
              <a:rPr lang="en-US" sz="2300" dirty="0"/>
              <a:t> </a:t>
            </a:r>
            <a:r>
              <a:rPr lang="en-US" sz="2300" dirty="0" err="1"/>
              <a:t>sociales</a:t>
            </a:r>
            <a:r>
              <a:rPr lang="en-US" sz="2300" dirty="0"/>
              <a:t> </a:t>
            </a:r>
            <a:r>
              <a:rPr lang="en-US" sz="2300" dirty="0" smtClean="0"/>
              <a:t>de </a:t>
            </a:r>
            <a:r>
              <a:rPr lang="en-US" sz="2300" dirty="0" err="1"/>
              <a:t>millones</a:t>
            </a:r>
            <a:r>
              <a:rPr lang="en-US" sz="2300" dirty="0"/>
              <a:t> de personas (sin embargo, </a:t>
            </a:r>
            <a:r>
              <a:rPr lang="en-US" sz="2300" dirty="0" smtClean="0"/>
              <a:t>hay </a:t>
            </a:r>
            <a:r>
              <a:rPr lang="en-US" sz="2300" dirty="0" err="1" smtClean="0"/>
              <a:t>preocupaciones</a:t>
            </a:r>
            <a:r>
              <a:rPr lang="en-US" sz="2300" dirty="0" smtClean="0"/>
              <a:t> </a:t>
            </a:r>
            <a:r>
              <a:rPr lang="en-US" sz="2300" dirty="0" err="1" smtClean="0"/>
              <a:t>éticas</a:t>
            </a:r>
            <a:r>
              <a:rPr lang="en-US" sz="2300" dirty="0" smtClean="0"/>
              <a:t> </a:t>
            </a:r>
            <a:r>
              <a:rPr lang="en-US" sz="2300" dirty="0"/>
              <a:t>y de </a:t>
            </a:r>
            <a:r>
              <a:rPr lang="en-US" sz="2300" dirty="0" err="1" smtClean="0"/>
              <a:t>privacidad</a:t>
            </a:r>
            <a:r>
              <a:rPr lang="en-US" sz="2300" dirty="0" smtClean="0"/>
              <a:t> a </a:t>
            </a:r>
            <a:r>
              <a:rPr lang="en-US" sz="2300" dirty="0" err="1" smtClean="0"/>
              <a:t>considerar</a:t>
            </a:r>
            <a:r>
              <a:rPr lang="en-US" sz="2300" dirty="0" smtClean="0"/>
              <a:t>).</a:t>
            </a:r>
            <a:endParaRPr lang="en-US" sz="2300" dirty="0"/>
          </a:p>
          <a:p>
            <a:pPr>
              <a:buFont typeface="Arial" charset="0"/>
              <a:buChar char="•"/>
            </a:pPr>
            <a:r>
              <a:rPr lang="en-US" sz="2300" dirty="0"/>
              <a:t> </a:t>
            </a:r>
            <a:r>
              <a:rPr lang="en-US" sz="2300" dirty="0" err="1"/>
              <a:t>Objetivo</a:t>
            </a:r>
            <a:r>
              <a:rPr lang="en-US" sz="2300" dirty="0"/>
              <a:t>: </a:t>
            </a:r>
            <a:r>
              <a:rPr lang="en-US" sz="2300" dirty="0" err="1"/>
              <a:t>reducir</a:t>
            </a:r>
            <a:r>
              <a:rPr lang="en-US" sz="2300" dirty="0"/>
              <a:t> los </a:t>
            </a:r>
            <a:r>
              <a:rPr lang="en-US" sz="2300" dirty="0" err="1"/>
              <a:t>costos</a:t>
            </a:r>
            <a:r>
              <a:rPr lang="en-US" sz="2300" dirty="0"/>
              <a:t> de los </a:t>
            </a:r>
            <a:r>
              <a:rPr lang="en-US" sz="2300" dirty="0" err="1"/>
              <a:t>programas</a:t>
            </a:r>
            <a:r>
              <a:rPr lang="en-US" sz="2300" dirty="0"/>
              <a:t> del </a:t>
            </a:r>
            <a:r>
              <a:rPr lang="en-US" sz="2300" dirty="0" err="1"/>
              <a:t>gobierno</a:t>
            </a:r>
            <a:r>
              <a:rPr lang="en-US" sz="2300" dirty="0"/>
              <a:t> local, </a:t>
            </a:r>
            <a:r>
              <a:rPr lang="en-US" sz="2300" dirty="0" err="1"/>
              <a:t>agregar</a:t>
            </a:r>
            <a:r>
              <a:rPr lang="en-US" sz="2300" dirty="0"/>
              <a:t> valor y </a:t>
            </a:r>
            <a:r>
              <a:rPr lang="en-US" sz="2300" dirty="0" err="1"/>
              <a:t>mejorar</a:t>
            </a:r>
            <a:r>
              <a:rPr lang="en-US" sz="2300" dirty="0"/>
              <a:t> los </a:t>
            </a:r>
            <a:r>
              <a:rPr lang="en-US" sz="2300" dirty="0" err="1"/>
              <a:t>servicios</a:t>
            </a:r>
            <a:r>
              <a:rPr lang="en-US" sz="2300" dirty="0"/>
              <a:t>.</a:t>
            </a:r>
          </a:p>
          <a:p>
            <a:pPr>
              <a:buFont typeface="Arial" charset="0"/>
              <a:buChar char="•"/>
            </a:pPr>
            <a:r>
              <a:rPr lang="en-US" sz="2300" dirty="0" smtClean="0"/>
              <a:t> Las </a:t>
            </a:r>
            <a:r>
              <a:rPr lang="en-US" sz="2300" dirty="0" err="1"/>
              <a:t>innovaciones</a:t>
            </a:r>
            <a:r>
              <a:rPr lang="en-US" sz="2300" dirty="0"/>
              <a:t> </a:t>
            </a:r>
            <a:r>
              <a:rPr lang="en-US" sz="2300" dirty="0" err="1"/>
              <a:t>aprovechan</a:t>
            </a:r>
            <a:r>
              <a:rPr lang="en-US" sz="2300" dirty="0"/>
              <a:t> el </a:t>
            </a:r>
            <a:r>
              <a:rPr lang="en-US" sz="2300" dirty="0" err="1"/>
              <a:t>conocimiento</a:t>
            </a:r>
            <a:r>
              <a:rPr lang="en-US" sz="2300" dirty="0"/>
              <a:t> </a:t>
            </a:r>
            <a:r>
              <a:rPr lang="en-US" sz="2300" dirty="0" err="1"/>
              <a:t>práctico</a:t>
            </a:r>
            <a:r>
              <a:rPr lang="en-US" sz="2300" dirty="0"/>
              <a:t> de los </a:t>
            </a:r>
            <a:r>
              <a:rPr lang="en-US" sz="2300" dirty="0" err="1"/>
              <a:t>empleados</a:t>
            </a:r>
            <a:r>
              <a:rPr lang="en-US" sz="2300" dirty="0"/>
              <a:t> </a:t>
            </a:r>
            <a:r>
              <a:rPr lang="en-US" sz="2300" dirty="0" err="1"/>
              <a:t>públicos</a:t>
            </a:r>
            <a:r>
              <a:rPr lang="en-US" sz="2300" dirty="0"/>
              <a:t> con </a:t>
            </a:r>
            <a:r>
              <a:rPr lang="en-US" sz="2300" dirty="0" err="1"/>
              <a:t>conocimientos</a:t>
            </a:r>
            <a:r>
              <a:rPr lang="en-US" sz="2300" dirty="0"/>
              <a:t> </a:t>
            </a:r>
            <a:r>
              <a:rPr lang="en-US" sz="2300" dirty="0" err="1"/>
              <a:t>digitales</a:t>
            </a:r>
            <a:r>
              <a:rPr lang="en-US" sz="2300" dirty="0"/>
              <a:t> para </a:t>
            </a:r>
            <a:r>
              <a:rPr lang="en-US" sz="2300" dirty="0" err="1"/>
              <a:t>enfrentar</a:t>
            </a:r>
            <a:r>
              <a:rPr lang="en-US" sz="2300" dirty="0"/>
              <a:t> </a:t>
            </a:r>
            <a:r>
              <a:rPr lang="en-US" sz="2300" dirty="0" err="1" smtClean="0"/>
              <a:t>desaf</a:t>
            </a:r>
            <a:r>
              <a:rPr lang="es-ES" sz="2300" dirty="0" err="1" smtClean="0"/>
              <a:t>íos</a:t>
            </a:r>
            <a:r>
              <a:rPr lang="en-US" sz="2300" dirty="0" smtClean="0"/>
              <a:t>.</a:t>
            </a:r>
            <a:endParaRPr lang="en-US" sz="2300" dirty="0"/>
          </a:p>
          <a:p>
            <a:pPr>
              <a:buFont typeface="Arial" charset="0"/>
              <a:buChar char="•"/>
            </a:pPr>
            <a:endParaRPr lang="en-US" sz="2300" dirty="0"/>
          </a:p>
        </p:txBody>
      </p:sp>
      <p:sp>
        <p:nvSpPr>
          <p:cNvPr id="5" name="Marcador de número de diapositiva 4"/>
          <p:cNvSpPr>
            <a:spLocks noGrp="1"/>
          </p:cNvSpPr>
          <p:nvPr>
            <p:ph type="sldNum" sz="quarter" idx="12"/>
          </p:nvPr>
        </p:nvSpPr>
        <p:spPr/>
        <p:txBody>
          <a:bodyPr/>
          <a:lstStyle/>
          <a:p>
            <a:fld id="{6D22F896-40B5-4ADD-8801-0D06FADFA095}" type="slidenum">
              <a:rPr lang="en-US" sz="1600" smtClean="0"/>
              <a:t>17</a:t>
            </a:fld>
            <a:endParaRPr lang="en-US" sz="1600" dirty="0"/>
          </a:p>
        </p:txBody>
      </p:sp>
      <p:pic>
        <p:nvPicPr>
          <p:cNvPr id="7" name="Imagen 6"/>
          <p:cNvPicPr>
            <a:picLocks noChangeAspect="1"/>
          </p:cNvPicPr>
          <p:nvPr/>
        </p:nvPicPr>
        <p:blipFill>
          <a:blip r:embed="rId3"/>
          <a:stretch>
            <a:fillRect/>
          </a:stretch>
        </p:blipFill>
        <p:spPr>
          <a:xfrm>
            <a:off x="5683538" y="240656"/>
            <a:ext cx="4848392" cy="3272391"/>
          </a:xfrm>
          <a:prstGeom prst="rect">
            <a:avLst/>
          </a:prstGeom>
        </p:spPr>
      </p:pic>
      <p:sp>
        <p:nvSpPr>
          <p:cNvPr id="8" name="CuadroTexto 7"/>
          <p:cNvSpPr txBox="1"/>
          <p:nvPr/>
        </p:nvSpPr>
        <p:spPr>
          <a:xfrm>
            <a:off x="457200" y="5442018"/>
            <a:ext cx="3200399" cy="1200329"/>
          </a:xfrm>
          <a:prstGeom prst="rect">
            <a:avLst/>
          </a:prstGeom>
          <a:noFill/>
        </p:spPr>
        <p:txBody>
          <a:bodyPr wrap="square" rtlCol="0">
            <a:spAutoFit/>
          </a:bodyPr>
          <a:lstStyle/>
          <a:p>
            <a:r>
              <a:rPr lang="en-US" sz="2400" smtClean="0">
                <a:solidFill>
                  <a:schemeClr val="bg1"/>
                </a:solidFill>
              </a:rPr>
              <a:t>Rethinking </a:t>
            </a:r>
            <a:r>
              <a:rPr lang="en-US" sz="2400" dirty="0" smtClean="0">
                <a:solidFill>
                  <a:schemeClr val="bg1"/>
                </a:solidFill>
              </a:rPr>
              <a:t>of traditional ways of delivering </a:t>
            </a:r>
            <a:r>
              <a:rPr lang="en-US" sz="2400" smtClean="0">
                <a:solidFill>
                  <a:schemeClr val="bg1"/>
                </a:solidFill>
              </a:rPr>
              <a:t>public services</a:t>
            </a:r>
            <a:endParaRPr lang="en-US" sz="2400" dirty="0" smtClean="0">
              <a:solidFill>
                <a:schemeClr val="bg1"/>
              </a:solidFill>
            </a:endParaRPr>
          </a:p>
        </p:txBody>
      </p:sp>
    </p:spTree>
    <p:extLst>
      <p:ext uri="{BB962C8B-B14F-4D97-AF65-F5344CB8AC3E}">
        <p14:creationId xmlns:p14="http://schemas.microsoft.com/office/powerpoint/2010/main" val="212707746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097280" y="762000"/>
            <a:ext cx="10058400" cy="975360"/>
          </a:xfrm>
        </p:spPr>
        <p:txBody>
          <a:bodyPr>
            <a:normAutofit/>
          </a:bodyPr>
          <a:lstStyle/>
          <a:p>
            <a:r>
              <a:rPr lang="en-US" sz="4400" dirty="0" smtClean="0"/>
              <a:t>1. Dublin Bus</a:t>
            </a:r>
            <a:endParaRPr lang="en-US" sz="4400" dirty="0"/>
          </a:p>
        </p:txBody>
      </p:sp>
      <p:pic>
        <p:nvPicPr>
          <p:cNvPr id="4" name="Marcador de contenido 3"/>
          <p:cNvPicPr>
            <a:picLocks noGrp="1" noChangeAspect="1"/>
          </p:cNvPicPr>
          <p:nvPr>
            <p:ph idx="1"/>
          </p:nvPr>
        </p:nvPicPr>
        <p:blipFill>
          <a:blip r:embed="rId3" cstate="print">
            <a:extLst>
              <a:ext uri="{28A0092B-C50C-407E-A947-70E740481C1C}">
                <a14:useLocalDpi xmlns:a14="http://schemas.microsoft.com/office/drawing/2010/main"/>
              </a:ext>
            </a:extLst>
          </a:blip>
          <a:stretch>
            <a:fillRect/>
          </a:stretch>
        </p:blipFill>
        <p:spPr>
          <a:xfrm>
            <a:off x="1097280" y="1868155"/>
            <a:ext cx="5898943" cy="4351338"/>
          </a:xfrm>
          <a:prstGeom prst="rect">
            <a:avLst/>
          </a:prstGeom>
        </p:spPr>
      </p:pic>
      <p:sp>
        <p:nvSpPr>
          <p:cNvPr id="3" name="Marcador de número de diapositiva 2"/>
          <p:cNvSpPr>
            <a:spLocks noGrp="1"/>
          </p:cNvSpPr>
          <p:nvPr>
            <p:ph type="sldNum" sz="quarter" idx="12"/>
          </p:nvPr>
        </p:nvSpPr>
        <p:spPr/>
        <p:txBody>
          <a:bodyPr/>
          <a:lstStyle/>
          <a:p>
            <a:fld id="{6D22F896-40B5-4ADD-8801-0D06FADFA095}" type="slidenum">
              <a:rPr lang="en-US" sz="1600" smtClean="0"/>
              <a:t>18</a:t>
            </a:fld>
            <a:endParaRPr lang="en-US" sz="1600" dirty="0"/>
          </a:p>
        </p:txBody>
      </p:sp>
      <p:pic>
        <p:nvPicPr>
          <p:cNvPr id="6" name="Imagen 5"/>
          <p:cNvPicPr>
            <a:picLocks noChangeAspect="1"/>
          </p:cNvPicPr>
          <p:nvPr/>
        </p:nvPicPr>
        <p:blipFill rotWithShape="1">
          <a:blip r:embed="rId4" cstate="print">
            <a:extLst>
              <a:ext uri="{28A0092B-C50C-407E-A947-70E740481C1C}">
                <a14:useLocalDpi xmlns:a14="http://schemas.microsoft.com/office/drawing/2010/main"/>
              </a:ext>
            </a:extLst>
          </a:blip>
          <a:srcRect b="5446"/>
          <a:stretch/>
        </p:blipFill>
        <p:spPr>
          <a:xfrm>
            <a:off x="7143403" y="2843532"/>
            <a:ext cx="4069080" cy="3467401"/>
          </a:xfrm>
          <a:prstGeom prst="rect">
            <a:avLst/>
          </a:prstGeom>
        </p:spPr>
      </p:pic>
      <p:sp>
        <p:nvSpPr>
          <p:cNvPr id="7" name="Título 1"/>
          <p:cNvSpPr txBox="1">
            <a:spLocks/>
          </p:cNvSpPr>
          <p:nvPr/>
        </p:nvSpPr>
        <p:spPr>
          <a:xfrm>
            <a:off x="7306693" y="1867684"/>
            <a:ext cx="4069080" cy="975848"/>
          </a:xfrm>
          <a:prstGeom prst="rect">
            <a:avLst/>
          </a:prstGeom>
        </p:spPr>
        <p:txBody>
          <a:bodyPr vert="horz" lIns="91440" tIns="45720" rIns="91440" bIns="45720" rtlCol="0" anchor="b">
            <a:no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2400" dirty="0" err="1" smtClean="0"/>
              <a:t>Información</a:t>
            </a:r>
            <a:r>
              <a:rPr lang="en-US" sz="2400" dirty="0" smtClean="0"/>
              <a:t> </a:t>
            </a:r>
            <a:r>
              <a:rPr lang="en-US" sz="2400" dirty="0" err="1" smtClean="0"/>
              <a:t>recopilada</a:t>
            </a:r>
            <a:r>
              <a:rPr lang="en-US" sz="2400" dirty="0" smtClean="0"/>
              <a:t> se </a:t>
            </a:r>
            <a:r>
              <a:rPr lang="en-US" sz="2400" dirty="0" err="1" smtClean="0"/>
              <a:t>usa</a:t>
            </a:r>
            <a:r>
              <a:rPr lang="en-US" sz="2400" dirty="0" smtClean="0"/>
              <a:t> </a:t>
            </a:r>
            <a:r>
              <a:rPr lang="en-US" sz="2400" dirty="0"/>
              <a:t>para </a:t>
            </a:r>
            <a:r>
              <a:rPr lang="en-US" sz="2400" dirty="0" err="1"/>
              <a:t>gestionar</a:t>
            </a:r>
            <a:r>
              <a:rPr lang="en-US" sz="2400" dirty="0"/>
              <a:t> </a:t>
            </a:r>
            <a:r>
              <a:rPr lang="en-US" sz="2400" dirty="0" err="1"/>
              <a:t>nuevos</a:t>
            </a:r>
            <a:r>
              <a:rPr lang="en-US" sz="2400" dirty="0"/>
              <a:t> </a:t>
            </a:r>
            <a:r>
              <a:rPr lang="en-US" sz="2400" dirty="0" err="1"/>
              <a:t>horarios</a:t>
            </a:r>
            <a:r>
              <a:rPr lang="en-US" sz="2400" dirty="0"/>
              <a:t> y </a:t>
            </a:r>
            <a:r>
              <a:rPr lang="en-US" sz="2400" dirty="0" err="1"/>
              <a:t>rutas</a:t>
            </a:r>
            <a:r>
              <a:rPr lang="en-US" sz="2400" dirty="0"/>
              <a:t> de autobuses</a:t>
            </a:r>
          </a:p>
        </p:txBody>
      </p:sp>
    </p:spTree>
    <p:extLst>
      <p:ext uri="{BB962C8B-B14F-4D97-AF65-F5344CB8AC3E}">
        <p14:creationId xmlns:p14="http://schemas.microsoft.com/office/powerpoint/2010/main" val="25646816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p:txBody>
          <a:bodyPr/>
          <a:lstStyle/>
          <a:p>
            <a:fld id="{6D22F896-40B5-4ADD-8801-0D06FADFA095}" type="slidenum">
              <a:rPr lang="en-US" sz="1600" smtClean="0"/>
              <a:t>19</a:t>
            </a:fld>
            <a:endParaRPr lang="en-US" sz="1600" dirty="0"/>
          </a:p>
        </p:txBody>
      </p:sp>
      <p:sp>
        <p:nvSpPr>
          <p:cNvPr id="3" name="Título 1"/>
          <p:cNvSpPr txBox="1">
            <a:spLocks/>
          </p:cNvSpPr>
          <p:nvPr/>
        </p:nvSpPr>
        <p:spPr>
          <a:xfrm>
            <a:off x="498070" y="373731"/>
            <a:ext cx="10058400" cy="1450757"/>
          </a:xfrm>
          <a:prstGeom prst="rect">
            <a:avLst/>
          </a:prstGeom>
        </p:spPr>
        <p:txBody>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dirty="0" smtClean="0"/>
              <a:t>2. Mobile, Alabama</a:t>
            </a:r>
            <a:endParaRPr lang="en-US" dirty="0"/>
          </a:p>
        </p:txBody>
      </p:sp>
      <p:sp>
        <p:nvSpPr>
          <p:cNvPr id="4" name="CuadroTexto 3"/>
          <p:cNvSpPr txBox="1"/>
          <p:nvPr/>
        </p:nvSpPr>
        <p:spPr>
          <a:xfrm>
            <a:off x="320040" y="1907540"/>
            <a:ext cx="3886200" cy="3416320"/>
          </a:xfrm>
          <a:prstGeom prst="rect">
            <a:avLst/>
          </a:prstGeom>
          <a:noFill/>
        </p:spPr>
        <p:txBody>
          <a:bodyPr wrap="square" rtlCol="0">
            <a:spAutoFit/>
          </a:bodyPr>
          <a:lstStyle/>
          <a:p>
            <a:r>
              <a:rPr lang="en-US" sz="2400" dirty="0" err="1"/>
              <a:t>Datos</a:t>
            </a:r>
            <a:r>
              <a:rPr lang="en-US" sz="2400" dirty="0"/>
              <a:t> </a:t>
            </a:r>
            <a:r>
              <a:rPr lang="en-US" sz="2400" dirty="0" err="1"/>
              <a:t>incompletos</a:t>
            </a:r>
            <a:r>
              <a:rPr lang="en-US" sz="2400" dirty="0"/>
              <a:t> </a:t>
            </a:r>
            <a:r>
              <a:rPr lang="en-US" sz="2400" dirty="0" err="1"/>
              <a:t>que</a:t>
            </a:r>
            <a:r>
              <a:rPr lang="en-US" sz="2400" dirty="0"/>
              <a:t> se </a:t>
            </a:r>
            <a:r>
              <a:rPr lang="en-US" sz="2400" dirty="0" err="1"/>
              <a:t>basan</a:t>
            </a:r>
            <a:r>
              <a:rPr lang="en-US" sz="2400" dirty="0"/>
              <a:t> </a:t>
            </a:r>
            <a:r>
              <a:rPr lang="en-US" sz="2400" dirty="0" err="1"/>
              <a:t>únicamente</a:t>
            </a:r>
            <a:r>
              <a:rPr lang="en-US" sz="2400" dirty="0"/>
              <a:t> en </a:t>
            </a:r>
            <a:r>
              <a:rPr lang="en-US" sz="2400" dirty="0" err="1"/>
              <a:t>las</a:t>
            </a:r>
            <a:r>
              <a:rPr lang="en-US" sz="2400" dirty="0"/>
              <a:t> </a:t>
            </a:r>
            <a:r>
              <a:rPr lang="en-US" sz="2400" dirty="0" err="1"/>
              <a:t>quejas</a:t>
            </a:r>
            <a:r>
              <a:rPr lang="en-US" sz="2400" dirty="0"/>
              <a:t> de los </a:t>
            </a:r>
            <a:r>
              <a:rPr lang="en-US" sz="2400" dirty="0" err="1"/>
              <a:t>residentes</a:t>
            </a:r>
            <a:r>
              <a:rPr lang="en-US" sz="2400" dirty="0"/>
              <a:t> para </a:t>
            </a:r>
            <a:r>
              <a:rPr lang="en-US" sz="2400" dirty="0" err="1"/>
              <a:t>identificar</a:t>
            </a:r>
            <a:r>
              <a:rPr lang="en-US" sz="2400" dirty="0"/>
              <a:t> </a:t>
            </a:r>
            <a:r>
              <a:rPr lang="en-US" sz="2400" dirty="0" err="1"/>
              <a:t>propiedades</a:t>
            </a:r>
            <a:r>
              <a:rPr lang="en-US" sz="2400" dirty="0"/>
              <a:t> </a:t>
            </a:r>
            <a:r>
              <a:rPr lang="en-US" sz="2400" dirty="0" err="1"/>
              <a:t>problemáticas</a:t>
            </a:r>
            <a:endParaRPr lang="en-US" sz="2400" dirty="0"/>
          </a:p>
          <a:p>
            <a:r>
              <a:rPr lang="en-US" sz="2400" dirty="0" err="1" smtClean="0"/>
              <a:t>Objetivo</a:t>
            </a:r>
            <a:r>
              <a:rPr lang="en-US" sz="2400" dirty="0" smtClean="0"/>
              <a:t>: </a:t>
            </a:r>
            <a:r>
              <a:rPr lang="en-US" sz="2400" dirty="0"/>
              <a:t>¿</a:t>
            </a:r>
            <a:r>
              <a:rPr lang="en-US" sz="2400" dirty="0" err="1"/>
              <a:t>Cuántas</a:t>
            </a:r>
            <a:r>
              <a:rPr lang="en-US" sz="2400" dirty="0"/>
              <a:t> </a:t>
            </a:r>
            <a:r>
              <a:rPr lang="en-US" sz="2400" dirty="0" err="1"/>
              <a:t>propiedades</a:t>
            </a:r>
            <a:r>
              <a:rPr lang="en-US" sz="2400" dirty="0"/>
              <a:t> </a:t>
            </a:r>
            <a:r>
              <a:rPr lang="en-US" sz="2400" dirty="0" err="1"/>
              <a:t>destruidas</a:t>
            </a:r>
            <a:r>
              <a:rPr lang="en-US" sz="2400" dirty="0"/>
              <a:t> (en </a:t>
            </a:r>
            <a:r>
              <a:rPr lang="en-US" sz="2400" dirty="0" err="1"/>
              <a:t>ruinas</a:t>
            </a:r>
            <a:r>
              <a:rPr lang="en-US" sz="2400" dirty="0"/>
              <a:t>) hay en la ciudad?</a:t>
            </a:r>
            <a:endParaRPr lang="en-US" sz="2400" dirty="0" smtClean="0">
              <a:latin typeface="+mj-lt"/>
            </a:endParaRPr>
          </a:p>
          <a:p>
            <a:endParaRPr lang="en-US" sz="2400" dirty="0">
              <a:latin typeface="+mj-lt"/>
            </a:endParaRPr>
          </a:p>
        </p:txBody>
      </p:sp>
      <p:sp>
        <p:nvSpPr>
          <p:cNvPr id="5" name="CuadroTexto 4"/>
          <p:cNvSpPr txBox="1"/>
          <p:nvPr/>
        </p:nvSpPr>
        <p:spPr>
          <a:xfrm>
            <a:off x="106680" y="6005453"/>
            <a:ext cx="10292754" cy="369332"/>
          </a:xfrm>
          <a:prstGeom prst="rect">
            <a:avLst/>
          </a:prstGeom>
          <a:noFill/>
        </p:spPr>
        <p:txBody>
          <a:bodyPr wrap="none" rtlCol="0">
            <a:spAutoFit/>
          </a:bodyPr>
          <a:lstStyle/>
          <a:p>
            <a:r>
              <a:rPr lang="en-US" dirty="0"/>
              <a:t>http://</a:t>
            </a:r>
            <a:r>
              <a:rPr lang="en-US" dirty="0" err="1"/>
              <a:t>www.governing.com</a:t>
            </a:r>
            <a:r>
              <a:rPr lang="en-US" dirty="0"/>
              <a:t>/topics/transportation-infrastructure/</a:t>
            </a:r>
            <a:r>
              <a:rPr lang="en-US" dirty="0" err="1"/>
              <a:t>gov</a:t>
            </a:r>
            <a:r>
              <a:rPr lang="en-US" dirty="0"/>
              <a:t>-mobile-</a:t>
            </a:r>
            <a:r>
              <a:rPr lang="en-US" dirty="0" err="1"/>
              <a:t>alabama</a:t>
            </a:r>
            <a:r>
              <a:rPr lang="en-US" dirty="0"/>
              <a:t>-blight-</a:t>
            </a:r>
            <a:r>
              <a:rPr lang="en-US" dirty="0" err="1"/>
              <a:t>instagram.html</a:t>
            </a:r>
            <a:endParaRPr lang="en-US" dirty="0"/>
          </a:p>
        </p:txBody>
      </p:sp>
      <p:pic>
        <p:nvPicPr>
          <p:cNvPr id="6" name="Imagen 5"/>
          <p:cNvPicPr>
            <a:picLocks noChangeAspect="1"/>
          </p:cNvPicPr>
          <p:nvPr/>
        </p:nvPicPr>
        <p:blipFill>
          <a:blip r:embed="rId3"/>
          <a:stretch>
            <a:fillRect/>
          </a:stretch>
        </p:blipFill>
        <p:spPr>
          <a:xfrm>
            <a:off x="4572000" y="1145276"/>
            <a:ext cx="3239159" cy="4767844"/>
          </a:xfrm>
          <a:prstGeom prst="rect">
            <a:avLst/>
          </a:prstGeom>
        </p:spPr>
      </p:pic>
      <p:pic>
        <p:nvPicPr>
          <p:cNvPr id="7" name="Imagen 6"/>
          <p:cNvPicPr>
            <a:picLocks noChangeAspect="1"/>
          </p:cNvPicPr>
          <p:nvPr/>
        </p:nvPicPr>
        <p:blipFill rotWithShape="1">
          <a:blip r:embed="rId4"/>
          <a:srcRect t="3655"/>
          <a:stretch/>
        </p:blipFill>
        <p:spPr>
          <a:xfrm>
            <a:off x="7811159" y="226814"/>
            <a:ext cx="3744994" cy="5870972"/>
          </a:xfrm>
          <a:prstGeom prst="rect">
            <a:avLst/>
          </a:prstGeom>
        </p:spPr>
      </p:pic>
    </p:spTree>
    <p:extLst>
      <p:ext uri="{BB962C8B-B14F-4D97-AF65-F5344CB8AC3E}">
        <p14:creationId xmlns:p14="http://schemas.microsoft.com/office/powerpoint/2010/main" val="76622805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828338" y="6318821"/>
            <a:ext cx="10384146" cy="537621"/>
          </a:xfrm>
        </p:spPr>
        <p:txBody>
          <a:bodyPr/>
          <a:lstStyle/>
          <a:p>
            <a:fld id="{5C8A0B6C-2F0D-9146-B965-5B2E4517E27B}" type="slidenum">
              <a:rPr lang="en-US" sz="1600" smtClean="0"/>
              <a:t>2</a:t>
            </a:fld>
            <a:endParaRPr lang="en-US" sz="1600" dirty="0"/>
          </a:p>
        </p:txBody>
      </p:sp>
      <p:sp>
        <p:nvSpPr>
          <p:cNvPr id="6" name="Título 1"/>
          <p:cNvSpPr txBox="1">
            <a:spLocks/>
          </p:cNvSpPr>
          <p:nvPr/>
        </p:nvSpPr>
        <p:spPr>
          <a:xfrm>
            <a:off x="498070" y="489857"/>
            <a:ext cx="11022536" cy="1315038"/>
          </a:xfrm>
          <a:prstGeom prst="rect">
            <a:avLst/>
          </a:prstGeom>
        </p:spPr>
        <p:txBody>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ES" sz="4000" dirty="0"/>
              <a:t>Un poco sobre mi </a:t>
            </a:r>
            <a:r>
              <a:rPr lang="es-ES" sz="4000" dirty="0" err="1"/>
              <a:t>background</a:t>
            </a:r>
            <a:endParaRPr lang="es-ES_tradnl" sz="4000" b="1" dirty="0"/>
          </a:p>
        </p:txBody>
      </p:sp>
      <p:sp>
        <p:nvSpPr>
          <p:cNvPr id="7" name="Marcador de contenido 2"/>
          <p:cNvSpPr txBox="1">
            <a:spLocks/>
          </p:cNvSpPr>
          <p:nvPr/>
        </p:nvSpPr>
        <p:spPr>
          <a:xfrm>
            <a:off x="498070" y="2008413"/>
            <a:ext cx="6137527" cy="3860679"/>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Font typeface="Wingdings" charset="2"/>
              <a:buChar char="§"/>
            </a:pPr>
            <a:r>
              <a:rPr lang="en-US" sz="2800" dirty="0" smtClean="0"/>
              <a:t> </a:t>
            </a:r>
            <a:r>
              <a:rPr lang="en-US" sz="2800" dirty="0" err="1" smtClean="0"/>
              <a:t>Ciudadan</a:t>
            </a:r>
            <a:r>
              <a:rPr lang="es-ES" sz="2800" dirty="0" err="1" smtClean="0"/>
              <a:t>ía</a:t>
            </a:r>
            <a:r>
              <a:rPr lang="es-ES" sz="2800" dirty="0" smtClean="0"/>
              <a:t> </a:t>
            </a:r>
            <a:r>
              <a:rPr lang="en-US" sz="2800" dirty="0" smtClean="0"/>
              <a:t>Digital en </a:t>
            </a:r>
            <a:r>
              <a:rPr lang="en-US" sz="2800" dirty="0" err="1" smtClean="0"/>
              <a:t>las</a:t>
            </a:r>
            <a:r>
              <a:rPr lang="en-US" sz="2800" dirty="0" smtClean="0"/>
              <a:t> </a:t>
            </a:r>
            <a:r>
              <a:rPr lang="en-US" sz="2800" dirty="0" err="1" smtClean="0"/>
              <a:t>Redes</a:t>
            </a:r>
            <a:r>
              <a:rPr lang="en-US" sz="2800" dirty="0" smtClean="0"/>
              <a:t> </a:t>
            </a:r>
            <a:r>
              <a:rPr lang="en-US" sz="2800" dirty="0" err="1" smtClean="0"/>
              <a:t>Sociales</a:t>
            </a:r>
            <a:endParaRPr lang="en-US" sz="2800" dirty="0" smtClean="0"/>
          </a:p>
          <a:p>
            <a:pPr>
              <a:buFont typeface="Wingdings" charset="2"/>
              <a:buChar char="§"/>
            </a:pPr>
            <a:r>
              <a:rPr lang="en-US" sz="2800" dirty="0" smtClean="0"/>
              <a:t> </a:t>
            </a:r>
            <a:r>
              <a:rPr lang="en-US" sz="2800" dirty="0" err="1" smtClean="0"/>
              <a:t>Modelamiento</a:t>
            </a:r>
            <a:r>
              <a:rPr lang="en-US" sz="2800" dirty="0" smtClean="0"/>
              <a:t> de </a:t>
            </a:r>
            <a:r>
              <a:rPr lang="en-US" sz="2800" dirty="0" err="1" smtClean="0"/>
              <a:t>las</a:t>
            </a:r>
            <a:r>
              <a:rPr lang="en-US" sz="2800" dirty="0" smtClean="0"/>
              <a:t> </a:t>
            </a:r>
            <a:r>
              <a:rPr lang="en-US" sz="2800" dirty="0" err="1" smtClean="0"/>
              <a:t>tendencias</a:t>
            </a:r>
            <a:r>
              <a:rPr lang="en-US" sz="2800" dirty="0" smtClean="0"/>
              <a:t> pol</a:t>
            </a:r>
            <a:r>
              <a:rPr lang="es-ES" sz="2800" dirty="0" err="1" smtClean="0"/>
              <a:t>íticas</a:t>
            </a:r>
            <a:r>
              <a:rPr lang="es-ES" sz="2800" dirty="0" smtClean="0"/>
              <a:t> de los usuarios de Twitter</a:t>
            </a:r>
          </a:p>
          <a:p>
            <a:pPr>
              <a:buFont typeface="Wingdings" charset="2"/>
              <a:buChar char="§"/>
            </a:pPr>
            <a:r>
              <a:rPr lang="es-ES" sz="2800" dirty="0" smtClean="0"/>
              <a:t> Mal uso de hashtags relacionados a temas políticos</a:t>
            </a:r>
          </a:p>
          <a:p>
            <a:pPr>
              <a:buFont typeface="Wingdings" charset="2"/>
              <a:buChar char="§"/>
            </a:pPr>
            <a:r>
              <a:rPr lang="es-ES" sz="2800" dirty="0" smtClean="0"/>
              <a:t>Mujeres en la política: Argentina, elecciones </a:t>
            </a:r>
            <a:r>
              <a:rPr lang="es-ES" sz="2800" dirty="0" smtClean="0"/>
              <a:t>2017</a:t>
            </a:r>
            <a:endParaRPr lang="es-ES" sz="2800" dirty="0" smtClean="0"/>
          </a:p>
        </p:txBody>
      </p:sp>
      <p:pic>
        <p:nvPicPr>
          <p:cNvPr id="8" name="Imagen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32957" y="1402583"/>
            <a:ext cx="4280028" cy="4868822"/>
          </a:xfrm>
          <a:prstGeom prst="rect">
            <a:avLst/>
          </a:prstGeom>
        </p:spPr>
      </p:pic>
      <p:pic>
        <p:nvPicPr>
          <p:cNvPr id="9" name="Imagen 8"/>
          <p:cNvPicPr>
            <a:picLocks noChangeAspect="1"/>
          </p:cNvPicPr>
          <p:nvPr/>
        </p:nvPicPr>
        <p:blipFill>
          <a:blip r:embed="rId4"/>
          <a:stretch>
            <a:fillRect/>
          </a:stretch>
        </p:blipFill>
        <p:spPr>
          <a:xfrm>
            <a:off x="6755736" y="456362"/>
            <a:ext cx="4997760" cy="826553"/>
          </a:xfrm>
          <a:prstGeom prst="rect">
            <a:avLst/>
          </a:prstGeom>
        </p:spPr>
      </p:pic>
    </p:spTree>
    <p:extLst>
      <p:ext uri="{BB962C8B-B14F-4D97-AF65-F5344CB8AC3E}">
        <p14:creationId xmlns:p14="http://schemas.microsoft.com/office/powerpoint/2010/main" val="57354461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p:txBody>
          <a:bodyPr/>
          <a:lstStyle/>
          <a:p>
            <a:fld id="{6D22F896-40B5-4ADD-8801-0D06FADFA095}" type="slidenum">
              <a:rPr lang="en-US" sz="1600" smtClean="0"/>
              <a:t>20</a:t>
            </a:fld>
            <a:endParaRPr lang="en-US" sz="1600" dirty="0"/>
          </a:p>
        </p:txBody>
      </p:sp>
      <p:sp>
        <p:nvSpPr>
          <p:cNvPr id="3" name="Título 1"/>
          <p:cNvSpPr txBox="1">
            <a:spLocks/>
          </p:cNvSpPr>
          <p:nvPr/>
        </p:nvSpPr>
        <p:spPr>
          <a:xfrm>
            <a:off x="498070" y="373731"/>
            <a:ext cx="11206250" cy="1450757"/>
          </a:xfrm>
          <a:prstGeom prst="rect">
            <a:avLst/>
          </a:prstGeom>
        </p:spPr>
        <p:txBody>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smtClean="0"/>
              <a:t>3. Conductor VIP </a:t>
            </a:r>
            <a:r>
              <a:rPr lang="en-US" sz="4400" dirty="0" err="1" smtClean="0"/>
              <a:t>designado</a:t>
            </a:r>
            <a:endParaRPr lang="en-US" sz="4400" dirty="0" smtClean="0"/>
          </a:p>
          <a:p>
            <a:r>
              <a:rPr lang="es-ES_tradnl" sz="3000" dirty="0" smtClean="0"/>
              <a:t>                                                                               California </a:t>
            </a:r>
            <a:r>
              <a:rPr lang="es-ES_tradnl" sz="3000" dirty="0"/>
              <a:t>Office of </a:t>
            </a:r>
            <a:r>
              <a:rPr lang="en-US" sz="3000" dirty="0" smtClean="0"/>
              <a:t>Traffic</a:t>
            </a:r>
            <a:r>
              <a:rPr lang="es-ES_tradnl" sz="3000" dirty="0" smtClean="0"/>
              <a:t> </a:t>
            </a:r>
            <a:r>
              <a:rPr lang="es-ES_tradnl" sz="3000" dirty="0"/>
              <a:t>Safety</a:t>
            </a:r>
            <a:endParaRPr lang="en-US" sz="3000" dirty="0"/>
          </a:p>
        </p:txBody>
      </p:sp>
      <p:sp>
        <p:nvSpPr>
          <p:cNvPr id="4" name="CuadroTexto 3"/>
          <p:cNvSpPr txBox="1"/>
          <p:nvPr/>
        </p:nvSpPr>
        <p:spPr>
          <a:xfrm>
            <a:off x="530135" y="1495938"/>
            <a:ext cx="5196841" cy="5047536"/>
          </a:xfrm>
          <a:prstGeom prst="rect">
            <a:avLst/>
          </a:prstGeom>
          <a:noFill/>
        </p:spPr>
        <p:txBody>
          <a:bodyPr wrap="square" rtlCol="0">
            <a:spAutoFit/>
          </a:bodyPr>
          <a:lstStyle/>
          <a:p>
            <a:pPr marL="342900" indent="-342900">
              <a:buClr>
                <a:schemeClr val="accent2"/>
              </a:buClr>
              <a:buFont typeface="Arial" charset="0"/>
              <a:buChar char="•"/>
            </a:pPr>
            <a:r>
              <a:rPr lang="en-US" sz="2300" dirty="0" smtClean="0"/>
              <a:t>Las </a:t>
            </a:r>
            <a:r>
              <a:rPr lang="en-US" sz="2300" dirty="0" err="1"/>
              <a:t>redes</a:t>
            </a:r>
            <a:r>
              <a:rPr lang="en-US" sz="2300" dirty="0"/>
              <a:t> </a:t>
            </a:r>
            <a:r>
              <a:rPr lang="en-US" sz="2300" dirty="0" err="1"/>
              <a:t>sociales</a:t>
            </a:r>
            <a:r>
              <a:rPr lang="en-US" sz="2300" dirty="0"/>
              <a:t> </a:t>
            </a:r>
            <a:r>
              <a:rPr lang="en-US" sz="2300" dirty="0" err="1"/>
              <a:t>como</a:t>
            </a:r>
            <a:r>
              <a:rPr lang="en-US" sz="2300" dirty="0"/>
              <a:t> </a:t>
            </a:r>
            <a:r>
              <a:rPr lang="en-US" sz="2300" dirty="0" err="1"/>
              <a:t>una</a:t>
            </a:r>
            <a:r>
              <a:rPr lang="en-US" sz="2300" dirty="0"/>
              <a:t> </a:t>
            </a:r>
            <a:r>
              <a:rPr lang="en-US" sz="2300" dirty="0" err="1"/>
              <a:t>voz</a:t>
            </a:r>
            <a:r>
              <a:rPr lang="en-US" sz="2300" dirty="0"/>
              <a:t> </a:t>
            </a:r>
            <a:r>
              <a:rPr lang="en-US" sz="2300" dirty="0" err="1"/>
              <a:t>amistosa</a:t>
            </a:r>
            <a:r>
              <a:rPr lang="en-US" sz="2300" dirty="0"/>
              <a:t> </a:t>
            </a:r>
            <a:r>
              <a:rPr lang="en-US" sz="2300" dirty="0" smtClean="0"/>
              <a:t>del </a:t>
            </a:r>
            <a:r>
              <a:rPr lang="en-US" sz="2300" dirty="0" err="1"/>
              <a:t>gobierno</a:t>
            </a:r>
            <a:r>
              <a:rPr lang="en-US" sz="2300" dirty="0"/>
              <a:t> en un </a:t>
            </a:r>
            <a:r>
              <a:rPr lang="en-US" sz="2300" dirty="0" err="1"/>
              <a:t>esfuerzo</a:t>
            </a:r>
            <a:r>
              <a:rPr lang="en-US" sz="2300" dirty="0"/>
              <a:t> </a:t>
            </a:r>
            <a:r>
              <a:rPr lang="en-US" sz="2300" dirty="0" err="1"/>
              <a:t>por</a:t>
            </a:r>
            <a:r>
              <a:rPr lang="en-US" sz="2300" dirty="0"/>
              <a:t> </a:t>
            </a:r>
            <a:r>
              <a:rPr lang="en-US" sz="2300" dirty="0" err="1"/>
              <a:t>reducir</a:t>
            </a:r>
            <a:r>
              <a:rPr lang="en-US" sz="2300" dirty="0"/>
              <a:t> la </a:t>
            </a:r>
            <a:r>
              <a:rPr lang="en-US" sz="2300" dirty="0" err="1"/>
              <a:t>conducción</a:t>
            </a:r>
            <a:r>
              <a:rPr lang="en-US" sz="2300" dirty="0"/>
              <a:t> en </a:t>
            </a:r>
            <a:r>
              <a:rPr lang="en-US" sz="2300" dirty="0" err="1"/>
              <a:t>estado</a:t>
            </a:r>
            <a:r>
              <a:rPr lang="en-US" sz="2300" dirty="0"/>
              <a:t> de </a:t>
            </a:r>
            <a:r>
              <a:rPr lang="en-US" sz="2300" dirty="0" err="1"/>
              <a:t>ebriedad</a:t>
            </a:r>
            <a:endParaRPr lang="en-US" sz="2300" dirty="0"/>
          </a:p>
          <a:p>
            <a:pPr marL="342900" indent="-342900">
              <a:buClr>
                <a:schemeClr val="accent2"/>
              </a:buClr>
              <a:buFont typeface="Arial" charset="0"/>
              <a:buChar char="•"/>
            </a:pPr>
            <a:r>
              <a:rPr lang="en-US" sz="2300" dirty="0" err="1" smtClean="0"/>
              <a:t>Cambio</a:t>
            </a:r>
            <a:r>
              <a:rPr lang="en-US" sz="2300" dirty="0" smtClean="0"/>
              <a:t> del </a:t>
            </a:r>
            <a:r>
              <a:rPr lang="en-US" sz="2300" dirty="0" err="1"/>
              <a:t>tono</a:t>
            </a:r>
            <a:r>
              <a:rPr lang="en-US" sz="2300" dirty="0"/>
              <a:t> </a:t>
            </a:r>
            <a:r>
              <a:rPr lang="en-US" sz="2300" dirty="0" err="1"/>
              <a:t>moralizador</a:t>
            </a:r>
            <a:r>
              <a:rPr lang="en-US" sz="2300" dirty="0"/>
              <a:t> y </a:t>
            </a:r>
            <a:r>
              <a:rPr lang="en-US" sz="2300" dirty="0" err="1"/>
              <a:t>autoritario</a:t>
            </a:r>
            <a:r>
              <a:rPr lang="en-US" sz="2300" dirty="0"/>
              <a:t> </a:t>
            </a:r>
            <a:endParaRPr lang="en-US" sz="2300" dirty="0" smtClean="0"/>
          </a:p>
          <a:p>
            <a:pPr marL="342900" indent="-342900">
              <a:buClr>
                <a:schemeClr val="accent2"/>
              </a:buClr>
              <a:buFont typeface="Arial" charset="0"/>
              <a:buChar char="•"/>
            </a:pPr>
            <a:r>
              <a:rPr lang="en-US" sz="2300" dirty="0" err="1" smtClean="0"/>
              <a:t>Recompensa</a:t>
            </a:r>
            <a:r>
              <a:rPr lang="en-US" sz="2300" dirty="0" smtClean="0"/>
              <a:t> </a:t>
            </a:r>
            <a:r>
              <a:rPr lang="en-US" sz="2300" dirty="0"/>
              <a:t>a los </a:t>
            </a:r>
            <a:r>
              <a:rPr lang="en-US" sz="2300" dirty="0" err="1"/>
              <a:t>conductores</a:t>
            </a:r>
            <a:r>
              <a:rPr lang="en-US" sz="2300" dirty="0"/>
              <a:t> </a:t>
            </a:r>
            <a:r>
              <a:rPr lang="en-US" sz="2300" dirty="0" err="1"/>
              <a:t>sobrios</a:t>
            </a:r>
            <a:r>
              <a:rPr lang="en-US" sz="2300" dirty="0"/>
              <a:t> con </a:t>
            </a:r>
            <a:r>
              <a:rPr lang="en-US" sz="2300" dirty="0" err="1"/>
              <a:t>descuentos</a:t>
            </a:r>
            <a:r>
              <a:rPr lang="en-US" sz="2300" dirty="0"/>
              <a:t> y </a:t>
            </a:r>
            <a:r>
              <a:rPr lang="en-US" sz="2300" dirty="0" err="1"/>
              <a:t>ofertas</a:t>
            </a:r>
            <a:r>
              <a:rPr lang="en-US" sz="2300" dirty="0"/>
              <a:t> en bares y </a:t>
            </a:r>
            <a:r>
              <a:rPr lang="en-US" sz="2300" dirty="0" err="1"/>
              <a:t>restaurantes</a:t>
            </a:r>
            <a:r>
              <a:rPr lang="en-US" sz="2300" dirty="0"/>
              <a:t> </a:t>
            </a:r>
            <a:r>
              <a:rPr lang="en-US" sz="2300" dirty="0" err="1"/>
              <a:t>asociados</a:t>
            </a:r>
            <a:r>
              <a:rPr lang="en-US" sz="2300" dirty="0"/>
              <a:t>. </a:t>
            </a:r>
            <a:r>
              <a:rPr lang="en-US" sz="2300" dirty="0" err="1"/>
              <a:t>Eso</a:t>
            </a:r>
            <a:r>
              <a:rPr lang="en-US" sz="2300" dirty="0"/>
              <a:t> </a:t>
            </a:r>
            <a:r>
              <a:rPr lang="en-US" sz="2300" dirty="0" err="1"/>
              <a:t>ayuda</a:t>
            </a:r>
            <a:r>
              <a:rPr lang="en-US" sz="2300" dirty="0"/>
              <a:t> a </a:t>
            </a:r>
            <a:r>
              <a:rPr lang="en-US" sz="2300" dirty="0" err="1"/>
              <a:t>fortalecer</a:t>
            </a:r>
            <a:r>
              <a:rPr lang="en-US" sz="2300" dirty="0"/>
              <a:t> los </a:t>
            </a:r>
            <a:r>
              <a:rPr lang="en-US" sz="2300" dirty="0" err="1"/>
              <a:t>lazos</a:t>
            </a:r>
            <a:r>
              <a:rPr lang="en-US" sz="2300" dirty="0"/>
              <a:t> entre el </a:t>
            </a:r>
            <a:r>
              <a:rPr lang="en-US" sz="2300" dirty="0" err="1"/>
              <a:t>gobierno</a:t>
            </a:r>
            <a:r>
              <a:rPr lang="en-US" sz="2300" dirty="0"/>
              <a:t>, </a:t>
            </a:r>
            <a:r>
              <a:rPr lang="en-US" sz="2300" dirty="0" err="1"/>
              <a:t>las</a:t>
            </a:r>
            <a:r>
              <a:rPr lang="en-US" sz="2300" dirty="0"/>
              <a:t> </a:t>
            </a:r>
            <a:r>
              <a:rPr lang="en-US" sz="2300" dirty="0" err="1"/>
              <a:t>empresas</a:t>
            </a:r>
            <a:r>
              <a:rPr lang="en-US" sz="2300" dirty="0"/>
              <a:t> y los </a:t>
            </a:r>
            <a:r>
              <a:rPr lang="en-US" sz="2300" dirty="0" err="1"/>
              <a:t>consumidores</a:t>
            </a:r>
            <a:r>
              <a:rPr lang="en-US" sz="2300" dirty="0"/>
              <a:t>, </a:t>
            </a:r>
            <a:r>
              <a:rPr lang="en-US" sz="2300" dirty="0" err="1"/>
              <a:t>quienes</a:t>
            </a:r>
            <a:r>
              <a:rPr lang="en-US" sz="2300" dirty="0"/>
              <a:t> </a:t>
            </a:r>
            <a:r>
              <a:rPr lang="en-US" sz="2300" dirty="0" err="1"/>
              <a:t>comparten</a:t>
            </a:r>
            <a:r>
              <a:rPr lang="en-US" sz="2300" dirty="0"/>
              <a:t> un </a:t>
            </a:r>
            <a:r>
              <a:rPr lang="en-US" sz="2300" dirty="0" err="1"/>
              <a:t>interés</a:t>
            </a:r>
            <a:r>
              <a:rPr lang="en-US" sz="2300" dirty="0"/>
              <a:t> en </a:t>
            </a:r>
            <a:r>
              <a:rPr lang="en-US" sz="2300" dirty="0" err="1"/>
              <a:t>fomentar</a:t>
            </a:r>
            <a:r>
              <a:rPr lang="en-US" sz="2300" dirty="0"/>
              <a:t> la </a:t>
            </a:r>
            <a:r>
              <a:rPr lang="en-US" sz="2300" dirty="0" err="1"/>
              <a:t>conducción</a:t>
            </a:r>
            <a:r>
              <a:rPr lang="en-US" sz="2300" dirty="0"/>
              <a:t> </a:t>
            </a:r>
            <a:r>
              <a:rPr lang="en-US" sz="2300" dirty="0" err="1"/>
              <a:t>designada</a:t>
            </a:r>
            <a:r>
              <a:rPr lang="en-US" sz="2300" dirty="0"/>
              <a:t>.</a:t>
            </a:r>
            <a:endParaRPr lang="es-ES_tradnl" sz="2300" dirty="0"/>
          </a:p>
          <a:p>
            <a:pPr marL="342900" indent="-342900">
              <a:buClr>
                <a:schemeClr val="accent2"/>
              </a:buClr>
              <a:buFont typeface="Arial" charset="0"/>
              <a:buChar char="•"/>
            </a:pPr>
            <a:endParaRPr lang="en-US" sz="2300" dirty="0"/>
          </a:p>
        </p:txBody>
      </p:sp>
      <p:pic>
        <p:nvPicPr>
          <p:cNvPr id="5" name="Imagen 4"/>
          <p:cNvPicPr>
            <a:picLocks noChangeAspect="1"/>
          </p:cNvPicPr>
          <p:nvPr/>
        </p:nvPicPr>
        <p:blipFill rotWithShape="1">
          <a:blip r:embed="rId3"/>
          <a:srcRect l="1328" r="1633" b="3878"/>
          <a:stretch/>
        </p:blipFill>
        <p:spPr>
          <a:xfrm>
            <a:off x="5747660" y="1824488"/>
            <a:ext cx="6286500" cy="4023360"/>
          </a:xfrm>
          <a:prstGeom prst="rect">
            <a:avLst/>
          </a:prstGeom>
        </p:spPr>
      </p:pic>
    </p:spTree>
    <p:extLst>
      <p:ext uri="{BB962C8B-B14F-4D97-AF65-F5344CB8AC3E}">
        <p14:creationId xmlns:p14="http://schemas.microsoft.com/office/powerpoint/2010/main" val="95996161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p:txBody>
          <a:bodyPr/>
          <a:lstStyle/>
          <a:p>
            <a:fld id="{6D22F896-40B5-4ADD-8801-0D06FADFA095}" type="slidenum">
              <a:rPr lang="en-US" sz="1600" smtClean="0"/>
              <a:t>21</a:t>
            </a:fld>
            <a:endParaRPr lang="en-US" sz="1600" dirty="0"/>
          </a:p>
        </p:txBody>
      </p:sp>
      <p:sp>
        <p:nvSpPr>
          <p:cNvPr id="3" name="Título 1"/>
          <p:cNvSpPr txBox="1">
            <a:spLocks/>
          </p:cNvSpPr>
          <p:nvPr/>
        </p:nvSpPr>
        <p:spPr>
          <a:xfrm>
            <a:off x="498070" y="373731"/>
            <a:ext cx="11369040" cy="1450757"/>
          </a:xfrm>
          <a:prstGeom prst="rect">
            <a:avLst/>
          </a:prstGeom>
        </p:spPr>
        <p:txBody>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smtClean="0"/>
              <a:t>4. </a:t>
            </a:r>
            <a:r>
              <a:rPr lang="en-US" sz="4400" dirty="0" err="1"/>
              <a:t>Oficina</a:t>
            </a:r>
            <a:r>
              <a:rPr lang="en-US" sz="4400" dirty="0"/>
              <a:t> de </a:t>
            </a:r>
            <a:r>
              <a:rPr lang="en-US" sz="4400" dirty="0" err="1"/>
              <a:t>Seguridad</a:t>
            </a:r>
            <a:r>
              <a:rPr lang="en-US" sz="4400" dirty="0"/>
              <a:t> </a:t>
            </a:r>
            <a:r>
              <a:rPr lang="en-US" sz="4400" dirty="0" err="1"/>
              <a:t>Alimentaria</a:t>
            </a:r>
            <a:r>
              <a:rPr lang="en-US" sz="4400" dirty="0"/>
              <a:t> y </a:t>
            </a:r>
            <a:r>
              <a:rPr lang="en-US" sz="4400" dirty="0" err="1"/>
              <a:t>Saneamiento</a:t>
            </a:r>
            <a:r>
              <a:rPr lang="en-US" sz="4400" dirty="0"/>
              <a:t> </a:t>
            </a:r>
            <a:r>
              <a:rPr lang="es-ES_tradnl" sz="3200" dirty="0" smtClean="0"/>
              <a:t>Wake </a:t>
            </a:r>
            <a:r>
              <a:rPr lang="es-ES_tradnl" sz="3200" dirty="0"/>
              <a:t>County, N.C.</a:t>
            </a:r>
            <a:endParaRPr lang="en-US" sz="3000" dirty="0"/>
          </a:p>
        </p:txBody>
      </p:sp>
      <p:sp>
        <p:nvSpPr>
          <p:cNvPr id="4" name="CuadroTexto 3"/>
          <p:cNvSpPr txBox="1"/>
          <p:nvPr/>
        </p:nvSpPr>
        <p:spPr>
          <a:xfrm>
            <a:off x="483422" y="1882301"/>
            <a:ext cx="4192986" cy="3416320"/>
          </a:xfrm>
          <a:prstGeom prst="rect">
            <a:avLst/>
          </a:prstGeom>
          <a:noFill/>
        </p:spPr>
        <p:txBody>
          <a:bodyPr wrap="square" rtlCol="0">
            <a:spAutoFit/>
          </a:bodyPr>
          <a:lstStyle/>
          <a:p>
            <a:pPr marL="342900" indent="-342900">
              <a:buClr>
                <a:schemeClr val="accent2"/>
              </a:buClr>
              <a:buFont typeface="Arial" charset="0"/>
              <a:buChar char="•"/>
            </a:pPr>
            <a:r>
              <a:rPr lang="en-US" sz="2400" smtClean="0"/>
              <a:t>Inspecciones</a:t>
            </a:r>
            <a:r>
              <a:rPr lang="en-US" sz="2400" dirty="0" smtClean="0"/>
              <a:t> </a:t>
            </a:r>
            <a:r>
              <a:rPr lang="en-US" sz="2400" dirty="0"/>
              <a:t>a </a:t>
            </a:r>
            <a:r>
              <a:rPr lang="en-US" sz="2400" dirty="0" err="1"/>
              <a:t>más</a:t>
            </a:r>
            <a:r>
              <a:rPr lang="en-US" sz="2400" dirty="0"/>
              <a:t> de 2,600 </a:t>
            </a:r>
            <a:r>
              <a:rPr lang="en-US" sz="2400" dirty="0" err="1"/>
              <a:t>restaurantes</a:t>
            </a:r>
            <a:r>
              <a:rPr lang="en-US" sz="2400" dirty="0" smtClean="0"/>
              <a:t>.</a:t>
            </a:r>
            <a:endParaRPr lang="en-US" sz="2400" dirty="0"/>
          </a:p>
          <a:p>
            <a:pPr marL="342900" indent="-342900">
              <a:buClr>
                <a:schemeClr val="accent2"/>
              </a:buClr>
              <a:buFont typeface="Arial" charset="0"/>
              <a:buChar char="•"/>
            </a:pPr>
            <a:r>
              <a:rPr lang="en-US" sz="2400" dirty="0"/>
              <a:t>¿</a:t>
            </a:r>
            <a:r>
              <a:rPr lang="en-US" sz="2400" dirty="0" err="1"/>
              <a:t>Cómo</a:t>
            </a:r>
            <a:r>
              <a:rPr lang="en-US" sz="2400" dirty="0"/>
              <a:t> </a:t>
            </a:r>
            <a:r>
              <a:rPr lang="en-US" sz="2400" dirty="0" err="1"/>
              <a:t>difundir</a:t>
            </a:r>
            <a:r>
              <a:rPr lang="en-US" sz="2400" dirty="0"/>
              <a:t> la </a:t>
            </a:r>
            <a:r>
              <a:rPr lang="en-US" sz="2400" dirty="0" err="1"/>
              <a:t>riqueza</a:t>
            </a:r>
            <a:r>
              <a:rPr lang="en-US" sz="2400" dirty="0"/>
              <a:t> de </a:t>
            </a:r>
            <a:r>
              <a:rPr lang="en-US" sz="2400" dirty="0" err="1"/>
              <a:t>datos</a:t>
            </a:r>
            <a:r>
              <a:rPr lang="en-US" sz="2400" dirty="0"/>
              <a:t> </a:t>
            </a:r>
            <a:r>
              <a:rPr lang="en-US" sz="2400" dirty="0" err="1" smtClean="0"/>
              <a:t>que</a:t>
            </a:r>
            <a:r>
              <a:rPr lang="en-US" sz="2400" dirty="0" smtClean="0"/>
              <a:t> se </a:t>
            </a:r>
            <a:r>
              <a:rPr lang="en-US" sz="2400" dirty="0" err="1"/>
              <a:t>tienen</a:t>
            </a:r>
            <a:r>
              <a:rPr lang="en-US" sz="2400" dirty="0"/>
              <a:t> de </a:t>
            </a:r>
            <a:r>
              <a:rPr lang="en-US" sz="2400" dirty="0" err="1"/>
              <a:t>manera</a:t>
            </a:r>
            <a:r>
              <a:rPr lang="en-US" sz="2400" dirty="0"/>
              <a:t> </a:t>
            </a:r>
            <a:r>
              <a:rPr lang="en-US" sz="2400" dirty="0" err="1"/>
              <a:t>accesible</a:t>
            </a:r>
            <a:r>
              <a:rPr lang="en-US" sz="2400" dirty="0"/>
              <a:t> y </a:t>
            </a:r>
            <a:r>
              <a:rPr lang="en-US" sz="2400" dirty="0" err="1"/>
              <a:t>útil</a:t>
            </a:r>
            <a:r>
              <a:rPr lang="en-US" sz="2400" dirty="0"/>
              <a:t> para los </a:t>
            </a:r>
            <a:r>
              <a:rPr lang="en-US" sz="2400" dirty="0" err="1"/>
              <a:t>consumidores</a:t>
            </a:r>
            <a:r>
              <a:rPr lang="en-US" sz="2400" dirty="0" smtClean="0"/>
              <a:t>?</a:t>
            </a:r>
            <a:endParaRPr lang="en-US" sz="2400" dirty="0"/>
          </a:p>
          <a:p>
            <a:pPr marL="342900" indent="-342900">
              <a:buClr>
                <a:schemeClr val="accent2"/>
              </a:buClr>
              <a:buFont typeface="Arial" charset="0"/>
              <a:buChar char="•"/>
            </a:pPr>
            <a:r>
              <a:rPr lang="en-US" sz="2400" dirty="0" smtClean="0"/>
              <a:t>El </a:t>
            </a:r>
            <a:r>
              <a:rPr lang="en-US" sz="2400" dirty="0" err="1" smtClean="0"/>
              <a:t>condado</a:t>
            </a:r>
            <a:r>
              <a:rPr lang="en-US" sz="2400" dirty="0" smtClean="0"/>
              <a:t> se </a:t>
            </a:r>
            <a:r>
              <a:rPr lang="en-US" sz="2400" dirty="0" err="1"/>
              <a:t>asoció</a:t>
            </a:r>
            <a:r>
              <a:rPr lang="en-US" sz="2400" dirty="0"/>
              <a:t> con Yelp para </a:t>
            </a:r>
            <a:r>
              <a:rPr lang="en-US" sz="2400" dirty="0" err="1"/>
              <a:t>compartir</a:t>
            </a:r>
            <a:r>
              <a:rPr lang="en-US" sz="2400" dirty="0"/>
              <a:t> </a:t>
            </a:r>
            <a:r>
              <a:rPr lang="en-US" sz="2400" dirty="0" err="1"/>
              <a:t>reseñas</a:t>
            </a:r>
            <a:r>
              <a:rPr lang="en-US" sz="2400" dirty="0"/>
              <a:t> de </a:t>
            </a:r>
            <a:r>
              <a:rPr lang="en-US" sz="2400" dirty="0" err="1"/>
              <a:t>negocios</a:t>
            </a:r>
            <a:r>
              <a:rPr lang="en-US" sz="2400" dirty="0"/>
              <a:t> locales.</a:t>
            </a:r>
          </a:p>
        </p:txBody>
      </p:sp>
      <p:sp>
        <p:nvSpPr>
          <p:cNvPr id="7" name="CuadroTexto 6"/>
          <p:cNvSpPr txBox="1"/>
          <p:nvPr/>
        </p:nvSpPr>
        <p:spPr>
          <a:xfrm>
            <a:off x="138841" y="5980820"/>
            <a:ext cx="10283841" cy="369332"/>
          </a:xfrm>
          <a:prstGeom prst="rect">
            <a:avLst/>
          </a:prstGeom>
          <a:noFill/>
        </p:spPr>
        <p:txBody>
          <a:bodyPr wrap="none" rtlCol="0">
            <a:spAutoFit/>
          </a:bodyPr>
          <a:lstStyle/>
          <a:p>
            <a:r>
              <a:rPr lang="en-US" dirty="0"/>
              <a:t>https://</a:t>
            </a:r>
            <a:r>
              <a:rPr lang="en-US" dirty="0" err="1"/>
              <a:t>www.theatlantic.com</a:t>
            </a:r>
            <a:r>
              <a:rPr lang="en-US" dirty="0"/>
              <a:t>/magazine/archive/2013/07/</a:t>
            </a:r>
            <a:r>
              <a:rPr lang="en-US" dirty="0" err="1"/>
              <a:t>youll</a:t>
            </a:r>
            <a:r>
              <a:rPr lang="en-US" dirty="0"/>
              <a:t>-never-throw-up-in-this-town-again/309383/</a:t>
            </a:r>
          </a:p>
        </p:txBody>
      </p:sp>
      <p:pic>
        <p:nvPicPr>
          <p:cNvPr id="8" name="Imagen 7"/>
          <p:cNvPicPr>
            <a:picLocks noChangeAspect="1"/>
          </p:cNvPicPr>
          <p:nvPr/>
        </p:nvPicPr>
        <p:blipFill>
          <a:blip r:embed="rId3"/>
          <a:stretch>
            <a:fillRect/>
          </a:stretch>
        </p:blipFill>
        <p:spPr>
          <a:xfrm>
            <a:off x="4849586" y="1179064"/>
            <a:ext cx="7017524" cy="4746940"/>
          </a:xfrm>
          <a:prstGeom prst="rect">
            <a:avLst/>
          </a:prstGeom>
        </p:spPr>
      </p:pic>
      <p:sp>
        <p:nvSpPr>
          <p:cNvPr id="9" name="Elipse 8"/>
          <p:cNvSpPr/>
          <p:nvPr/>
        </p:nvSpPr>
        <p:spPr>
          <a:xfrm>
            <a:off x="9388929" y="5078186"/>
            <a:ext cx="2315391" cy="440871"/>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9349176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p:txBody>
          <a:bodyPr/>
          <a:lstStyle/>
          <a:p>
            <a:fld id="{6D22F896-40B5-4ADD-8801-0D06FADFA095}" type="slidenum">
              <a:rPr lang="en-US" sz="1600" smtClean="0"/>
              <a:t>22</a:t>
            </a:fld>
            <a:endParaRPr lang="en-US" sz="1600" dirty="0"/>
          </a:p>
        </p:txBody>
      </p:sp>
      <p:sp>
        <p:nvSpPr>
          <p:cNvPr id="5" name="Título 1"/>
          <p:cNvSpPr txBox="1">
            <a:spLocks/>
          </p:cNvSpPr>
          <p:nvPr/>
        </p:nvSpPr>
        <p:spPr>
          <a:xfrm>
            <a:off x="498069" y="373731"/>
            <a:ext cx="11340141" cy="1450757"/>
          </a:xfrm>
          <a:prstGeom prst="rect">
            <a:avLst/>
          </a:prstGeom>
        </p:spPr>
        <p:txBody>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300" dirty="0" smtClean="0"/>
              <a:t>4. </a:t>
            </a:r>
            <a:r>
              <a:rPr lang="en-US" sz="4300" dirty="0" err="1"/>
              <a:t>Oficina</a:t>
            </a:r>
            <a:r>
              <a:rPr lang="en-US" sz="4300" dirty="0"/>
              <a:t> de </a:t>
            </a:r>
            <a:r>
              <a:rPr lang="en-US" sz="4300" dirty="0" err="1"/>
              <a:t>Seguridad</a:t>
            </a:r>
            <a:r>
              <a:rPr lang="en-US" sz="4300" dirty="0"/>
              <a:t> </a:t>
            </a:r>
            <a:r>
              <a:rPr lang="en-US" sz="4300" dirty="0" err="1"/>
              <a:t>Alimentaria</a:t>
            </a:r>
            <a:r>
              <a:rPr lang="en-US" sz="4300" dirty="0"/>
              <a:t> y </a:t>
            </a:r>
            <a:r>
              <a:rPr lang="en-US" sz="4300" dirty="0" err="1" smtClean="0"/>
              <a:t>Saneamiento</a:t>
            </a:r>
            <a:endParaRPr lang="en-US" sz="4300" dirty="0"/>
          </a:p>
        </p:txBody>
      </p:sp>
      <p:pic>
        <p:nvPicPr>
          <p:cNvPr id="6" name="Imagen 5"/>
          <p:cNvPicPr>
            <a:picLocks noChangeAspect="1"/>
          </p:cNvPicPr>
          <p:nvPr/>
        </p:nvPicPr>
        <p:blipFill rotWithShape="1">
          <a:blip r:embed="rId3"/>
          <a:srcRect b="18119"/>
          <a:stretch/>
        </p:blipFill>
        <p:spPr>
          <a:xfrm>
            <a:off x="498070" y="1322612"/>
            <a:ext cx="7013073" cy="3599199"/>
          </a:xfrm>
          <a:prstGeom prst="rect">
            <a:avLst/>
          </a:prstGeom>
        </p:spPr>
      </p:pic>
      <p:sp>
        <p:nvSpPr>
          <p:cNvPr id="7" name="CuadroTexto 6"/>
          <p:cNvSpPr txBox="1"/>
          <p:nvPr/>
        </p:nvSpPr>
        <p:spPr>
          <a:xfrm rot="10800000" flipV="1">
            <a:off x="7713223" y="1384664"/>
            <a:ext cx="4226625" cy="3539430"/>
          </a:xfrm>
          <a:prstGeom prst="rect">
            <a:avLst/>
          </a:prstGeom>
          <a:noFill/>
        </p:spPr>
        <p:txBody>
          <a:bodyPr wrap="square" rtlCol="0">
            <a:spAutoFit/>
          </a:bodyPr>
          <a:lstStyle/>
          <a:p>
            <a:r>
              <a:rPr lang="en-US" sz="2800" dirty="0" err="1"/>
              <a:t>Cuando</a:t>
            </a:r>
            <a:r>
              <a:rPr lang="en-US" sz="2800" dirty="0"/>
              <a:t> los </a:t>
            </a:r>
            <a:r>
              <a:rPr lang="en-US" sz="2800" dirty="0" err="1"/>
              <a:t>gobiernos</a:t>
            </a:r>
            <a:r>
              <a:rPr lang="en-US" sz="2800" dirty="0"/>
              <a:t> locales </a:t>
            </a:r>
            <a:r>
              <a:rPr lang="en-US" sz="2800" dirty="0" err="1"/>
              <a:t>hacen</a:t>
            </a:r>
            <a:r>
              <a:rPr lang="en-US" sz="2800" dirty="0"/>
              <a:t> </a:t>
            </a:r>
            <a:r>
              <a:rPr lang="en-US" sz="2800" dirty="0" err="1"/>
              <a:t>que</a:t>
            </a:r>
            <a:r>
              <a:rPr lang="en-US" sz="2800" dirty="0"/>
              <a:t> la </a:t>
            </a:r>
            <a:r>
              <a:rPr lang="en-US" sz="2800" dirty="0" err="1"/>
              <a:t>información</a:t>
            </a:r>
            <a:r>
              <a:rPr lang="en-US" sz="2800" dirty="0"/>
              <a:t> (</a:t>
            </a:r>
            <a:r>
              <a:rPr lang="en-US" sz="2800" dirty="0" err="1"/>
              <a:t>técnicamente</a:t>
            </a:r>
            <a:r>
              <a:rPr lang="en-US" sz="2800" dirty="0"/>
              <a:t> </a:t>
            </a:r>
            <a:r>
              <a:rPr lang="en-US" sz="2800" dirty="0" err="1"/>
              <a:t>pública</a:t>
            </a:r>
            <a:r>
              <a:rPr lang="en-US" sz="2800" dirty="0"/>
              <a:t>) sea </a:t>
            </a:r>
            <a:r>
              <a:rPr lang="en-US" sz="2800" dirty="0" err="1"/>
              <a:t>realmente</a:t>
            </a:r>
            <a:r>
              <a:rPr lang="en-US" sz="2800" dirty="0"/>
              <a:t> </a:t>
            </a:r>
            <a:r>
              <a:rPr lang="en-US" sz="2800" dirty="0" err="1"/>
              <a:t>pública</a:t>
            </a:r>
            <a:r>
              <a:rPr lang="en-US" sz="2800" dirty="0"/>
              <a:t> en </a:t>
            </a:r>
            <a:r>
              <a:rPr lang="en-US" sz="2800" dirty="0" err="1"/>
              <a:t>una</a:t>
            </a:r>
            <a:r>
              <a:rPr lang="en-US" sz="2800" dirty="0"/>
              <a:t> </a:t>
            </a:r>
            <a:r>
              <a:rPr lang="en-US" sz="2800" dirty="0" err="1"/>
              <a:t>plataforma</a:t>
            </a:r>
            <a:r>
              <a:rPr lang="en-US" sz="2800" dirty="0"/>
              <a:t> social, se </a:t>
            </a:r>
            <a:r>
              <a:rPr lang="en-US" sz="2800" dirty="0" err="1"/>
              <a:t>vuelve</a:t>
            </a:r>
            <a:r>
              <a:rPr lang="en-US" sz="2800" dirty="0"/>
              <a:t> </a:t>
            </a:r>
            <a:r>
              <a:rPr lang="en-US" sz="2800" dirty="0" err="1"/>
              <a:t>instantáneamente</a:t>
            </a:r>
            <a:r>
              <a:rPr lang="en-US" sz="2800" dirty="0"/>
              <a:t> </a:t>
            </a:r>
            <a:r>
              <a:rPr lang="en-US" sz="2800" dirty="0" err="1"/>
              <a:t>más</a:t>
            </a:r>
            <a:r>
              <a:rPr lang="en-US" sz="2800" dirty="0"/>
              <a:t> visible.</a:t>
            </a:r>
          </a:p>
        </p:txBody>
      </p:sp>
      <p:sp>
        <p:nvSpPr>
          <p:cNvPr id="8" name="Elipse 7"/>
          <p:cNvSpPr/>
          <p:nvPr/>
        </p:nvSpPr>
        <p:spPr>
          <a:xfrm>
            <a:off x="498070" y="2985971"/>
            <a:ext cx="2315391" cy="867570"/>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uadroTexto 9"/>
          <p:cNvSpPr txBox="1"/>
          <p:nvPr/>
        </p:nvSpPr>
        <p:spPr>
          <a:xfrm>
            <a:off x="498070" y="5221655"/>
            <a:ext cx="11340141" cy="1015663"/>
          </a:xfrm>
          <a:prstGeom prst="rect">
            <a:avLst/>
          </a:prstGeom>
          <a:noFill/>
        </p:spPr>
        <p:txBody>
          <a:bodyPr wrap="square" rtlCol="0">
            <a:spAutoFit/>
          </a:bodyPr>
          <a:lstStyle/>
          <a:p>
            <a:r>
              <a:rPr lang="en-US" sz="2000" dirty="0"/>
              <a:t>¿</a:t>
            </a:r>
            <a:r>
              <a:rPr lang="en-US" sz="2000" dirty="0" err="1"/>
              <a:t>Podría</a:t>
            </a:r>
            <a:r>
              <a:rPr lang="en-US" sz="2000" dirty="0"/>
              <a:t> </a:t>
            </a:r>
            <a:r>
              <a:rPr lang="en-US" sz="2000" dirty="0" err="1"/>
              <a:t>una</a:t>
            </a:r>
            <a:r>
              <a:rPr lang="en-US" sz="2000" dirty="0"/>
              <a:t> </a:t>
            </a:r>
            <a:r>
              <a:rPr lang="en-US" sz="2000" dirty="0" err="1"/>
              <a:t>revisión</a:t>
            </a:r>
            <a:r>
              <a:rPr lang="en-US" sz="2000" dirty="0"/>
              <a:t> de Yelp </a:t>
            </a:r>
            <a:r>
              <a:rPr lang="en-US" sz="2000" dirty="0" err="1"/>
              <a:t>ayudar</a:t>
            </a:r>
            <a:r>
              <a:rPr lang="en-US" sz="2000" dirty="0"/>
              <a:t> a los </a:t>
            </a:r>
            <a:r>
              <a:rPr lang="en-US" sz="2000" dirty="0" err="1"/>
              <a:t>inspectores</a:t>
            </a:r>
            <a:r>
              <a:rPr lang="en-US" sz="2000" dirty="0"/>
              <a:t> a </a:t>
            </a:r>
            <a:r>
              <a:rPr lang="en-US" sz="2000" dirty="0" err="1"/>
              <a:t>identificar</a:t>
            </a:r>
            <a:r>
              <a:rPr lang="en-US" sz="2000" dirty="0"/>
              <a:t> </a:t>
            </a:r>
            <a:r>
              <a:rPr lang="en-US" sz="2000" dirty="0" err="1"/>
              <a:t>problemas</a:t>
            </a:r>
            <a:r>
              <a:rPr lang="en-US" sz="2000" dirty="0"/>
              <a:t> </a:t>
            </a:r>
            <a:r>
              <a:rPr lang="en-US" sz="2000" dirty="0" err="1"/>
              <a:t>sanitarios</a:t>
            </a:r>
            <a:r>
              <a:rPr lang="en-US" sz="2000" dirty="0"/>
              <a:t> antes de </a:t>
            </a:r>
            <a:r>
              <a:rPr lang="en-US" sz="2000" dirty="0" err="1"/>
              <a:t>ingresar</a:t>
            </a:r>
            <a:r>
              <a:rPr lang="en-US" sz="2000" dirty="0"/>
              <a:t> a un </a:t>
            </a:r>
            <a:r>
              <a:rPr lang="en-US" sz="2000" dirty="0" err="1" smtClean="0"/>
              <a:t>restaurante</a:t>
            </a:r>
            <a:r>
              <a:rPr lang="en-US" sz="2000" dirty="0" smtClean="0"/>
              <a:t>? </a:t>
            </a:r>
            <a:r>
              <a:rPr lang="en-US" sz="2000" dirty="0" err="1" smtClean="0"/>
              <a:t>Yejin</a:t>
            </a:r>
            <a:r>
              <a:rPr lang="en-US" sz="2000" dirty="0" smtClean="0"/>
              <a:t> </a:t>
            </a:r>
            <a:r>
              <a:rPr lang="en-US" sz="2000" dirty="0"/>
              <a:t>Choi, </a:t>
            </a:r>
            <a:r>
              <a:rPr lang="en-US" sz="2000" dirty="0" err="1"/>
              <a:t>científico</a:t>
            </a:r>
            <a:r>
              <a:rPr lang="en-US" sz="2000" dirty="0"/>
              <a:t> </a:t>
            </a:r>
            <a:r>
              <a:rPr lang="en-US" sz="2000" dirty="0" err="1"/>
              <a:t>informático</a:t>
            </a:r>
            <a:r>
              <a:rPr lang="en-US" sz="2000" dirty="0"/>
              <a:t> de la Universidad de Stony Brook: </a:t>
            </a:r>
            <a:r>
              <a:rPr lang="en-US" sz="2000" dirty="0" err="1"/>
              <a:t>qué</a:t>
            </a:r>
            <a:r>
              <a:rPr lang="en-US" sz="2000" dirty="0"/>
              <a:t> palabras en </a:t>
            </a:r>
            <a:r>
              <a:rPr lang="en-US" sz="2000" dirty="0" err="1"/>
              <a:t>una</a:t>
            </a:r>
            <a:r>
              <a:rPr lang="en-US" sz="2000" dirty="0"/>
              <a:t> </a:t>
            </a:r>
            <a:r>
              <a:rPr lang="en-US" sz="2000" dirty="0" err="1"/>
              <a:t>revisión</a:t>
            </a:r>
            <a:r>
              <a:rPr lang="en-US" sz="2000" dirty="0"/>
              <a:t> de Yelp </a:t>
            </a:r>
            <a:r>
              <a:rPr lang="en-US" sz="2000" dirty="0" err="1"/>
              <a:t>predicen</a:t>
            </a:r>
            <a:r>
              <a:rPr lang="en-US" sz="2000" dirty="0"/>
              <a:t> </a:t>
            </a:r>
            <a:r>
              <a:rPr lang="en-US" sz="2000" dirty="0" err="1"/>
              <a:t>las</a:t>
            </a:r>
            <a:r>
              <a:rPr lang="en-US" sz="2000" dirty="0"/>
              <a:t> </a:t>
            </a:r>
            <a:r>
              <a:rPr lang="en-US" sz="2000" dirty="0" err="1"/>
              <a:t>malas</a:t>
            </a:r>
            <a:r>
              <a:rPr lang="en-US" sz="2000" dirty="0"/>
              <a:t> </a:t>
            </a:r>
            <a:r>
              <a:rPr lang="en-US" sz="2000" dirty="0" err="1"/>
              <a:t>calificaciones</a:t>
            </a:r>
            <a:r>
              <a:rPr lang="en-US" sz="2000" dirty="0"/>
              <a:t> de </a:t>
            </a:r>
            <a:r>
              <a:rPr lang="en-US" sz="2000" dirty="0" err="1"/>
              <a:t>inspección</a:t>
            </a:r>
            <a:r>
              <a:rPr lang="en-US" sz="2000" dirty="0"/>
              <a:t> de </a:t>
            </a:r>
            <a:r>
              <a:rPr lang="en-US" sz="2000" dirty="0" err="1"/>
              <a:t>salud</a:t>
            </a:r>
            <a:endParaRPr lang="en-US" sz="2000" dirty="0"/>
          </a:p>
        </p:txBody>
      </p:sp>
    </p:spTree>
    <p:extLst>
      <p:ext uri="{BB962C8B-B14F-4D97-AF65-F5344CB8AC3E}">
        <p14:creationId xmlns:p14="http://schemas.microsoft.com/office/powerpoint/2010/main" val="194884914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err="1" smtClean="0"/>
              <a:t>Temas</a:t>
            </a:r>
            <a:r>
              <a:rPr lang="en-US" dirty="0" smtClean="0"/>
              <a:t> </a:t>
            </a:r>
            <a:r>
              <a:rPr lang="en-US" dirty="0" err="1" smtClean="0"/>
              <a:t>emergentes</a:t>
            </a:r>
            <a:r>
              <a:rPr lang="en-US" dirty="0" smtClean="0"/>
              <a:t> (Open issues)</a:t>
            </a:r>
            <a:endParaRPr lang="en-US" dirty="0"/>
          </a:p>
        </p:txBody>
      </p:sp>
      <p:sp>
        <p:nvSpPr>
          <p:cNvPr id="3" name="Marcador de contenido 2"/>
          <p:cNvSpPr>
            <a:spLocks noGrp="1"/>
          </p:cNvSpPr>
          <p:nvPr>
            <p:ph idx="1"/>
          </p:nvPr>
        </p:nvSpPr>
        <p:spPr>
          <a:xfrm>
            <a:off x="723355" y="2003979"/>
            <a:ext cx="10806249" cy="4189186"/>
          </a:xfrm>
        </p:spPr>
        <p:txBody>
          <a:bodyPr>
            <a:normAutofit fontScale="85000" lnSpcReduction="10000"/>
          </a:bodyPr>
          <a:lstStyle/>
          <a:p>
            <a:pPr>
              <a:buFont typeface="Arial" charset="0"/>
              <a:buChar char="•"/>
            </a:pPr>
            <a:r>
              <a:rPr lang="es-ES_tradnl" sz="2800" dirty="0" smtClean="0"/>
              <a:t> Consumo de contenido sesgado de las redes sociales, </a:t>
            </a:r>
            <a:r>
              <a:rPr lang="es-ES_tradnl" sz="2800" dirty="0" err="1" smtClean="0"/>
              <a:t>naive</a:t>
            </a:r>
            <a:r>
              <a:rPr lang="es-ES_tradnl" sz="2800" dirty="0" smtClean="0"/>
              <a:t> </a:t>
            </a:r>
            <a:r>
              <a:rPr lang="es-ES_tradnl" sz="2800" dirty="0" err="1" smtClean="0"/>
              <a:t>usage</a:t>
            </a:r>
            <a:r>
              <a:rPr lang="es-ES_tradnl" sz="2800" dirty="0" smtClean="0"/>
              <a:t> of social data…</a:t>
            </a:r>
          </a:p>
          <a:p>
            <a:pPr algn="just"/>
            <a:r>
              <a:rPr lang="es-ES_tradnl" sz="1800" dirty="0" smtClean="0"/>
              <a:t>Alexandra </a:t>
            </a:r>
            <a:r>
              <a:rPr lang="es-ES_tradnl" sz="1800" dirty="0" err="1" smtClean="0"/>
              <a:t>Olteanu</a:t>
            </a:r>
            <a:r>
              <a:rPr lang="es-ES_tradnl" sz="1800" dirty="0" smtClean="0"/>
              <a:t>, </a:t>
            </a:r>
            <a:r>
              <a:rPr lang="es-ES_tradnl" sz="1800" dirty="0" err="1" smtClean="0"/>
              <a:t>Emre</a:t>
            </a:r>
            <a:r>
              <a:rPr lang="es-ES_tradnl" sz="1800" dirty="0" smtClean="0"/>
              <a:t> </a:t>
            </a:r>
            <a:r>
              <a:rPr lang="es-ES_tradnl" sz="1800" dirty="0" err="1" smtClean="0"/>
              <a:t>Kıcıman</a:t>
            </a:r>
            <a:r>
              <a:rPr lang="es-ES_tradnl" sz="1800" dirty="0" smtClean="0"/>
              <a:t>, and Carlos Castillo. 2018. A </a:t>
            </a:r>
            <a:r>
              <a:rPr lang="es-ES_tradnl" sz="1800" dirty="0" err="1" smtClean="0"/>
              <a:t>Critical</a:t>
            </a:r>
            <a:r>
              <a:rPr lang="es-ES_tradnl" sz="1800" dirty="0" smtClean="0"/>
              <a:t> </a:t>
            </a:r>
            <a:r>
              <a:rPr lang="es-ES_tradnl" sz="1800" dirty="0" err="1" smtClean="0"/>
              <a:t>Review</a:t>
            </a:r>
            <a:r>
              <a:rPr lang="es-ES_tradnl" sz="1800" dirty="0" smtClean="0"/>
              <a:t> of Online Social Data: </a:t>
            </a:r>
            <a:r>
              <a:rPr lang="es-ES_tradnl" sz="1800" dirty="0" err="1" smtClean="0"/>
              <a:t>Biases</a:t>
            </a:r>
            <a:r>
              <a:rPr lang="es-ES_tradnl" sz="1800" dirty="0" smtClean="0"/>
              <a:t>, </a:t>
            </a:r>
            <a:r>
              <a:rPr lang="es-ES_tradnl" sz="1800" dirty="0" err="1" smtClean="0"/>
              <a:t>Methodological</a:t>
            </a:r>
            <a:r>
              <a:rPr lang="es-ES_tradnl" sz="1800" dirty="0" smtClean="0"/>
              <a:t> </a:t>
            </a:r>
            <a:r>
              <a:rPr lang="es-ES_tradnl" sz="1800" dirty="0" err="1" smtClean="0"/>
              <a:t>Pitfalls</a:t>
            </a:r>
            <a:r>
              <a:rPr lang="es-ES_tradnl" sz="1800" dirty="0" smtClean="0"/>
              <a:t>, and </a:t>
            </a:r>
            <a:r>
              <a:rPr lang="es-ES_tradnl" sz="1800" dirty="0" err="1" smtClean="0"/>
              <a:t>Ethical</a:t>
            </a:r>
            <a:r>
              <a:rPr lang="es-ES_tradnl" sz="1800" dirty="0" smtClean="0"/>
              <a:t> </a:t>
            </a:r>
            <a:r>
              <a:rPr lang="es-ES_tradnl" sz="1800" dirty="0" err="1" smtClean="0"/>
              <a:t>Boundaries</a:t>
            </a:r>
            <a:r>
              <a:rPr lang="es-ES_tradnl" sz="1800" dirty="0" smtClean="0"/>
              <a:t>. In </a:t>
            </a:r>
            <a:r>
              <a:rPr lang="es-ES_tradnl" sz="1800" dirty="0" err="1" smtClean="0"/>
              <a:t>Proceedings</a:t>
            </a:r>
            <a:r>
              <a:rPr lang="es-ES_tradnl" sz="1800" dirty="0" smtClean="0"/>
              <a:t> of </a:t>
            </a:r>
            <a:r>
              <a:rPr lang="es-ES_tradnl" sz="1800" dirty="0" err="1" smtClean="0"/>
              <a:t>the</a:t>
            </a:r>
            <a:r>
              <a:rPr lang="es-ES_tradnl" sz="1800" dirty="0" smtClean="0"/>
              <a:t> </a:t>
            </a:r>
            <a:r>
              <a:rPr lang="es-ES_tradnl" sz="1800" dirty="0" err="1" smtClean="0"/>
              <a:t>Eleventh</a:t>
            </a:r>
            <a:r>
              <a:rPr lang="es-ES_tradnl" sz="1800" dirty="0" smtClean="0"/>
              <a:t> ACM International </a:t>
            </a:r>
            <a:r>
              <a:rPr lang="es-ES_tradnl" sz="1800" dirty="0" err="1" smtClean="0"/>
              <a:t>Conference</a:t>
            </a:r>
            <a:r>
              <a:rPr lang="es-ES_tradnl" sz="1800" dirty="0" smtClean="0"/>
              <a:t> </a:t>
            </a:r>
            <a:r>
              <a:rPr lang="es-ES_tradnl" sz="1800" dirty="0" err="1" smtClean="0"/>
              <a:t>on</a:t>
            </a:r>
            <a:r>
              <a:rPr lang="es-ES_tradnl" sz="1800" dirty="0" smtClean="0"/>
              <a:t> Web </a:t>
            </a:r>
            <a:r>
              <a:rPr lang="es-ES_tradnl" sz="1800" dirty="0" err="1" smtClean="0"/>
              <a:t>Search</a:t>
            </a:r>
            <a:r>
              <a:rPr lang="es-ES_tradnl" sz="1800" dirty="0" smtClean="0"/>
              <a:t> and Data </a:t>
            </a:r>
            <a:r>
              <a:rPr lang="es-ES_tradnl" sz="1800" dirty="0" err="1" smtClean="0"/>
              <a:t>Mining</a:t>
            </a:r>
            <a:r>
              <a:rPr lang="es-ES_tradnl" sz="1800" dirty="0" smtClean="0"/>
              <a:t> (WSDM '18).</a:t>
            </a:r>
          </a:p>
          <a:p>
            <a:pPr>
              <a:buFont typeface="Arial" charset="0"/>
              <a:buChar char="•"/>
            </a:pPr>
            <a:r>
              <a:rPr lang="es-ES_tradnl" sz="2800" dirty="0" smtClean="0"/>
              <a:t> </a:t>
            </a:r>
            <a:r>
              <a:rPr lang="en-US" sz="2800" dirty="0" err="1" smtClean="0"/>
              <a:t>Manejo</a:t>
            </a:r>
            <a:r>
              <a:rPr lang="en-US" sz="2800" dirty="0" smtClean="0"/>
              <a:t> del filter bubble o </a:t>
            </a:r>
            <a:r>
              <a:rPr lang="en-US" sz="2800" dirty="0" err="1"/>
              <a:t>burbuja</a:t>
            </a:r>
            <a:r>
              <a:rPr lang="en-US" sz="2800" dirty="0"/>
              <a:t> de </a:t>
            </a:r>
            <a:r>
              <a:rPr lang="en-US" sz="2800" dirty="0" err="1" smtClean="0"/>
              <a:t>filtro</a:t>
            </a:r>
            <a:r>
              <a:rPr lang="en-US" sz="2800" dirty="0" smtClean="0"/>
              <a:t>, </a:t>
            </a:r>
            <a:r>
              <a:rPr lang="en-US" sz="2800" dirty="0"/>
              <a:t>la </a:t>
            </a:r>
            <a:r>
              <a:rPr lang="en-US" sz="2800" dirty="0" err="1"/>
              <a:t>ilusión</a:t>
            </a:r>
            <a:r>
              <a:rPr lang="en-US" sz="2800" dirty="0"/>
              <a:t> de </a:t>
            </a:r>
            <a:r>
              <a:rPr lang="en-US" sz="2800" dirty="0" err="1"/>
              <a:t>que</a:t>
            </a:r>
            <a:r>
              <a:rPr lang="en-US" sz="2800" dirty="0"/>
              <a:t> "</a:t>
            </a:r>
            <a:r>
              <a:rPr lang="en-US" sz="2800" dirty="0" err="1"/>
              <a:t>todos</a:t>
            </a:r>
            <a:r>
              <a:rPr lang="en-US" sz="2800" dirty="0"/>
              <a:t>" </a:t>
            </a:r>
            <a:r>
              <a:rPr lang="en-US" sz="2800" dirty="0" err="1"/>
              <a:t>piensan</a:t>
            </a:r>
            <a:r>
              <a:rPr lang="en-US" sz="2800" dirty="0"/>
              <a:t> de la </a:t>
            </a:r>
            <a:r>
              <a:rPr lang="en-US" sz="2800" dirty="0" err="1"/>
              <a:t>misma</a:t>
            </a:r>
            <a:r>
              <a:rPr lang="en-US" sz="2800" dirty="0"/>
              <a:t> </a:t>
            </a:r>
            <a:r>
              <a:rPr lang="en-US" sz="2800" dirty="0" err="1" smtClean="0"/>
              <a:t>manera</a:t>
            </a:r>
            <a:endParaRPr lang="es-ES_tradnl" sz="2800" dirty="0" smtClean="0"/>
          </a:p>
          <a:p>
            <a:pPr algn="just"/>
            <a:r>
              <a:rPr lang="es-ES_tradnl" sz="1900" dirty="0" err="1" smtClean="0"/>
              <a:t>Tien</a:t>
            </a:r>
            <a:r>
              <a:rPr lang="es-ES_tradnl" sz="1900" dirty="0" smtClean="0"/>
              <a:t> T. </a:t>
            </a:r>
            <a:r>
              <a:rPr lang="es-ES_tradnl" sz="1900" dirty="0" err="1" smtClean="0"/>
              <a:t>Nguyen</a:t>
            </a:r>
            <a:r>
              <a:rPr lang="es-ES_tradnl" sz="1900" dirty="0" smtClean="0"/>
              <a:t>, </a:t>
            </a:r>
            <a:r>
              <a:rPr lang="es-ES_tradnl" sz="1900" dirty="0" err="1" smtClean="0"/>
              <a:t>Pik-Mai</a:t>
            </a:r>
            <a:r>
              <a:rPr lang="es-ES_tradnl" sz="1900" dirty="0" smtClean="0"/>
              <a:t> Hui, F. Maxwell </a:t>
            </a:r>
            <a:r>
              <a:rPr lang="es-ES_tradnl" sz="1900" dirty="0" err="1" smtClean="0"/>
              <a:t>Harper</a:t>
            </a:r>
            <a:r>
              <a:rPr lang="es-ES_tradnl" sz="1900" dirty="0" smtClean="0"/>
              <a:t>, Loren </a:t>
            </a:r>
            <a:r>
              <a:rPr lang="es-ES_tradnl" sz="1900" dirty="0" err="1" smtClean="0"/>
              <a:t>Terveen</a:t>
            </a:r>
            <a:r>
              <a:rPr lang="es-ES_tradnl" sz="1900" dirty="0" smtClean="0"/>
              <a:t>, and Joseph A. </a:t>
            </a:r>
            <a:r>
              <a:rPr lang="es-ES_tradnl" sz="1900" dirty="0" err="1" smtClean="0"/>
              <a:t>Konstan</a:t>
            </a:r>
            <a:r>
              <a:rPr lang="es-ES_tradnl" sz="1900" dirty="0" smtClean="0"/>
              <a:t>. 2014. </a:t>
            </a:r>
            <a:r>
              <a:rPr lang="es-ES_tradnl" sz="1900" dirty="0" err="1" smtClean="0"/>
              <a:t>Exploring</a:t>
            </a:r>
            <a:r>
              <a:rPr lang="es-ES_tradnl" sz="1900" dirty="0" smtClean="0"/>
              <a:t> </a:t>
            </a:r>
            <a:r>
              <a:rPr lang="es-ES_tradnl" sz="1900" dirty="0" err="1" smtClean="0"/>
              <a:t>the</a:t>
            </a:r>
            <a:r>
              <a:rPr lang="es-ES_tradnl" sz="1900" dirty="0" smtClean="0"/>
              <a:t> </a:t>
            </a:r>
            <a:r>
              <a:rPr lang="es-ES_tradnl" sz="1900" dirty="0" err="1" smtClean="0"/>
              <a:t>filter</a:t>
            </a:r>
            <a:r>
              <a:rPr lang="es-ES_tradnl" sz="1900" dirty="0" smtClean="0"/>
              <a:t> </a:t>
            </a:r>
            <a:r>
              <a:rPr lang="es-ES_tradnl" sz="1900" dirty="0" err="1" smtClean="0"/>
              <a:t>bubble</a:t>
            </a:r>
            <a:r>
              <a:rPr lang="es-ES_tradnl" sz="1900" dirty="0" smtClean="0"/>
              <a:t>: </a:t>
            </a:r>
            <a:r>
              <a:rPr lang="es-ES_tradnl" sz="1900" dirty="0" err="1" smtClean="0"/>
              <a:t>the</a:t>
            </a:r>
            <a:r>
              <a:rPr lang="es-ES_tradnl" sz="1900" dirty="0" smtClean="0"/>
              <a:t> </a:t>
            </a:r>
            <a:r>
              <a:rPr lang="es-ES_tradnl" sz="1900" dirty="0" err="1" smtClean="0"/>
              <a:t>effect</a:t>
            </a:r>
            <a:r>
              <a:rPr lang="es-ES_tradnl" sz="1900" dirty="0" smtClean="0"/>
              <a:t> of </a:t>
            </a:r>
            <a:r>
              <a:rPr lang="es-ES_tradnl" sz="1900" dirty="0" err="1" smtClean="0"/>
              <a:t>using</a:t>
            </a:r>
            <a:r>
              <a:rPr lang="es-ES_tradnl" sz="1900" dirty="0" smtClean="0"/>
              <a:t> </a:t>
            </a:r>
            <a:r>
              <a:rPr lang="es-ES_tradnl" sz="1900" dirty="0" err="1" smtClean="0"/>
              <a:t>recommender</a:t>
            </a:r>
            <a:r>
              <a:rPr lang="es-ES_tradnl" sz="1900" dirty="0" smtClean="0"/>
              <a:t> </a:t>
            </a:r>
            <a:r>
              <a:rPr lang="es-ES_tradnl" sz="1900" dirty="0" err="1" smtClean="0"/>
              <a:t>systems</a:t>
            </a:r>
            <a:r>
              <a:rPr lang="es-ES_tradnl" sz="1900" dirty="0" smtClean="0"/>
              <a:t> </a:t>
            </a:r>
            <a:r>
              <a:rPr lang="es-ES_tradnl" sz="1900" dirty="0" err="1" smtClean="0"/>
              <a:t>on</a:t>
            </a:r>
            <a:r>
              <a:rPr lang="es-ES_tradnl" sz="1900" dirty="0" smtClean="0"/>
              <a:t> </a:t>
            </a:r>
            <a:r>
              <a:rPr lang="es-ES_tradnl" sz="1900" dirty="0" err="1" smtClean="0"/>
              <a:t>content</a:t>
            </a:r>
            <a:r>
              <a:rPr lang="es-ES_tradnl" sz="1900" dirty="0" smtClean="0"/>
              <a:t> </a:t>
            </a:r>
            <a:r>
              <a:rPr lang="es-ES_tradnl" sz="1900" dirty="0" err="1" smtClean="0"/>
              <a:t>diversity</a:t>
            </a:r>
            <a:r>
              <a:rPr lang="es-ES_tradnl" sz="1900" dirty="0" smtClean="0"/>
              <a:t>. In </a:t>
            </a:r>
            <a:r>
              <a:rPr lang="es-ES_tradnl" sz="1900" dirty="0" err="1" smtClean="0"/>
              <a:t>Proceedings</a:t>
            </a:r>
            <a:r>
              <a:rPr lang="es-ES_tradnl" sz="1900" dirty="0" smtClean="0"/>
              <a:t> of </a:t>
            </a:r>
            <a:r>
              <a:rPr lang="es-ES_tradnl" sz="1900" dirty="0" err="1" smtClean="0"/>
              <a:t>the</a:t>
            </a:r>
            <a:r>
              <a:rPr lang="es-ES_tradnl" sz="1900" dirty="0" smtClean="0"/>
              <a:t> 23rd </a:t>
            </a:r>
            <a:r>
              <a:rPr lang="es-ES_tradnl" sz="1900" dirty="0" err="1" smtClean="0"/>
              <a:t>international</a:t>
            </a:r>
            <a:r>
              <a:rPr lang="es-ES_tradnl" sz="1900" dirty="0" smtClean="0"/>
              <a:t> </a:t>
            </a:r>
            <a:r>
              <a:rPr lang="es-ES_tradnl" sz="1900" dirty="0" err="1" smtClean="0"/>
              <a:t>conference</a:t>
            </a:r>
            <a:r>
              <a:rPr lang="es-ES_tradnl" sz="1900" dirty="0" smtClean="0"/>
              <a:t> </a:t>
            </a:r>
            <a:r>
              <a:rPr lang="es-ES_tradnl" sz="1900" dirty="0" err="1" smtClean="0"/>
              <a:t>on</a:t>
            </a:r>
            <a:r>
              <a:rPr lang="es-ES_tradnl" sz="1900" dirty="0" smtClean="0"/>
              <a:t> </a:t>
            </a:r>
            <a:r>
              <a:rPr lang="es-ES_tradnl" sz="1900" dirty="0" err="1" smtClean="0"/>
              <a:t>World</a:t>
            </a:r>
            <a:r>
              <a:rPr lang="es-ES_tradnl" sz="1900" dirty="0" smtClean="0"/>
              <a:t> </a:t>
            </a:r>
            <a:r>
              <a:rPr lang="es-ES_tradnl" sz="1900" dirty="0" err="1" smtClean="0"/>
              <a:t>wide</a:t>
            </a:r>
            <a:r>
              <a:rPr lang="es-ES_tradnl" sz="1900" dirty="0" smtClean="0"/>
              <a:t> web (WWW '14).</a:t>
            </a:r>
          </a:p>
          <a:p>
            <a:pPr>
              <a:buFont typeface="Arial" charset="0"/>
              <a:buChar char="•"/>
            </a:pPr>
            <a:r>
              <a:rPr lang="es-ES_tradnl" sz="2800" dirty="0" smtClean="0"/>
              <a:t> C</a:t>
            </a:r>
            <a:r>
              <a:rPr lang="es-ES" sz="2800" dirty="0" err="1" smtClean="0"/>
              <a:t>ómo</a:t>
            </a:r>
            <a:r>
              <a:rPr lang="es-ES" sz="2800" dirty="0" smtClean="0"/>
              <a:t> </a:t>
            </a:r>
            <a:r>
              <a:rPr lang="es-ES" sz="2800" dirty="0" err="1" smtClean="0"/>
              <a:t>enfrenter</a:t>
            </a:r>
            <a:r>
              <a:rPr lang="es-ES" sz="2800" dirty="0" smtClean="0"/>
              <a:t> las </a:t>
            </a:r>
            <a:r>
              <a:rPr lang="es-ES_tradnl" sz="2800" dirty="0" err="1" smtClean="0"/>
              <a:t>fake</a:t>
            </a:r>
            <a:r>
              <a:rPr lang="es-ES_tradnl" sz="2800" dirty="0" smtClean="0"/>
              <a:t> </a:t>
            </a:r>
            <a:r>
              <a:rPr lang="es-ES_tradnl" sz="2800" dirty="0" err="1" smtClean="0"/>
              <a:t>news</a:t>
            </a:r>
            <a:endParaRPr lang="es-ES_tradnl" sz="2800" dirty="0" smtClean="0"/>
          </a:p>
          <a:p>
            <a:r>
              <a:rPr lang="es-ES_tradnl" sz="2100" dirty="0" err="1" smtClean="0"/>
              <a:t>Allcott</a:t>
            </a:r>
            <a:r>
              <a:rPr lang="es-ES_tradnl" sz="2100" dirty="0" smtClean="0"/>
              <a:t>, </a:t>
            </a:r>
            <a:r>
              <a:rPr lang="es-ES_tradnl" sz="2100" dirty="0" err="1" smtClean="0"/>
              <a:t>Hunt</a:t>
            </a:r>
            <a:r>
              <a:rPr lang="es-ES_tradnl" sz="2100" dirty="0" smtClean="0"/>
              <a:t>, and Matthew </a:t>
            </a:r>
            <a:r>
              <a:rPr lang="es-ES_tradnl" sz="2100" dirty="0" err="1" smtClean="0"/>
              <a:t>Gentzkow</a:t>
            </a:r>
            <a:r>
              <a:rPr lang="es-ES_tradnl" sz="2100" dirty="0" smtClean="0"/>
              <a:t>. 2017. "Social Media and </a:t>
            </a:r>
            <a:r>
              <a:rPr lang="es-ES_tradnl" sz="2100" dirty="0" err="1" smtClean="0"/>
              <a:t>Fake</a:t>
            </a:r>
            <a:r>
              <a:rPr lang="es-ES_tradnl" sz="2100" dirty="0" smtClean="0"/>
              <a:t> News in </a:t>
            </a:r>
            <a:r>
              <a:rPr lang="es-ES_tradnl" sz="2100" dirty="0" err="1" smtClean="0"/>
              <a:t>the</a:t>
            </a:r>
            <a:r>
              <a:rPr lang="es-ES_tradnl" sz="2100" dirty="0" smtClean="0"/>
              <a:t> 2016 </a:t>
            </a:r>
            <a:r>
              <a:rPr lang="es-ES_tradnl" sz="2100" dirty="0" err="1" smtClean="0"/>
              <a:t>Election</a:t>
            </a:r>
            <a:r>
              <a:rPr lang="es-ES_tradnl" sz="2100" dirty="0" smtClean="0"/>
              <a:t>." </a:t>
            </a:r>
            <a:r>
              <a:rPr lang="es-ES_tradnl" sz="2100" i="1" dirty="0" err="1" smtClean="0"/>
              <a:t>Journal</a:t>
            </a:r>
            <a:r>
              <a:rPr lang="es-ES_tradnl" sz="2100" i="1" dirty="0" smtClean="0"/>
              <a:t> of </a:t>
            </a:r>
            <a:r>
              <a:rPr lang="es-ES_tradnl" sz="2100" i="1" dirty="0" err="1" smtClean="0"/>
              <a:t>Economic</a:t>
            </a:r>
            <a:r>
              <a:rPr lang="es-ES_tradnl" sz="2100" i="1" dirty="0" smtClean="0"/>
              <a:t> </a:t>
            </a:r>
            <a:r>
              <a:rPr lang="es-ES_tradnl" sz="2100" i="1" dirty="0" err="1" smtClean="0"/>
              <a:t>Perspectives</a:t>
            </a:r>
            <a:r>
              <a:rPr lang="es-ES_tradnl" sz="2100" dirty="0" smtClean="0"/>
              <a:t>, 31 (2): 211-36</a:t>
            </a:r>
          </a:p>
          <a:p>
            <a:pPr>
              <a:buFont typeface="Arial" charset="0"/>
              <a:buChar char="•"/>
            </a:pPr>
            <a:r>
              <a:rPr lang="es-ES_tradnl" sz="2800" dirty="0" smtClean="0"/>
              <a:t> </a:t>
            </a:r>
            <a:r>
              <a:rPr lang="es-ES_tradnl" sz="2800" dirty="0" err="1" smtClean="0"/>
              <a:t>Inclusi</a:t>
            </a:r>
            <a:r>
              <a:rPr lang="es-ES" sz="2800" dirty="0" err="1"/>
              <a:t>ó</a:t>
            </a:r>
            <a:r>
              <a:rPr lang="es-ES_tradnl" sz="2800" dirty="0"/>
              <a:t>n </a:t>
            </a:r>
            <a:r>
              <a:rPr lang="es-ES_tradnl" sz="2800" dirty="0" smtClean="0"/>
              <a:t>social real de los ciudadanos en el mundo digital</a:t>
            </a:r>
            <a:endParaRPr lang="es-ES_tradnl" sz="2800" dirty="0"/>
          </a:p>
        </p:txBody>
      </p:sp>
      <p:sp>
        <p:nvSpPr>
          <p:cNvPr id="4" name="Marcador de número de diapositiva 3"/>
          <p:cNvSpPr>
            <a:spLocks noGrp="1"/>
          </p:cNvSpPr>
          <p:nvPr>
            <p:ph type="sldNum" sz="quarter" idx="12"/>
          </p:nvPr>
        </p:nvSpPr>
        <p:spPr/>
        <p:txBody>
          <a:bodyPr/>
          <a:lstStyle/>
          <a:p>
            <a:fld id="{6D22F896-40B5-4ADD-8801-0D06FADFA095}" type="slidenum">
              <a:rPr lang="en-US" sz="1600" smtClean="0"/>
              <a:t>23</a:t>
            </a:fld>
            <a:endParaRPr lang="en-US" sz="1600" dirty="0"/>
          </a:p>
        </p:txBody>
      </p:sp>
    </p:spTree>
    <p:extLst>
      <p:ext uri="{BB962C8B-B14F-4D97-AF65-F5344CB8AC3E}">
        <p14:creationId xmlns:p14="http://schemas.microsoft.com/office/powerpoint/2010/main" val="15306279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p:txBody>
          <a:bodyPr/>
          <a:lstStyle/>
          <a:p>
            <a:fld id="{6D22F896-40B5-4ADD-8801-0D06FADFA095}" type="slidenum">
              <a:rPr lang="en-US" sz="1600" smtClean="0"/>
              <a:t>24</a:t>
            </a:fld>
            <a:endParaRPr lang="en-US" sz="1600" dirty="0"/>
          </a:p>
        </p:txBody>
      </p:sp>
      <p:pic>
        <p:nvPicPr>
          <p:cNvPr id="3" name="Imagen 2"/>
          <p:cNvPicPr>
            <a:picLocks noChangeAspect="1"/>
          </p:cNvPicPr>
          <p:nvPr/>
        </p:nvPicPr>
        <p:blipFill rotWithShape="1">
          <a:blip r:embed="rId3"/>
          <a:srcRect t="8357"/>
          <a:stretch/>
        </p:blipFill>
        <p:spPr>
          <a:xfrm>
            <a:off x="350943" y="1345476"/>
            <a:ext cx="4922097" cy="4843054"/>
          </a:xfrm>
          <a:prstGeom prst="rect">
            <a:avLst/>
          </a:prstGeom>
        </p:spPr>
      </p:pic>
      <p:sp>
        <p:nvSpPr>
          <p:cNvPr id="4" name="Marcador de contenido 2"/>
          <p:cNvSpPr txBox="1">
            <a:spLocks/>
          </p:cNvSpPr>
          <p:nvPr/>
        </p:nvSpPr>
        <p:spPr>
          <a:xfrm>
            <a:off x="5760720" y="1828800"/>
            <a:ext cx="6064194" cy="3503580"/>
          </a:xfrm>
          <a:prstGeom prst="rect">
            <a:avLst/>
          </a:prstGeom>
        </p:spPr>
        <p:txBody>
          <a:bodyPr>
            <a:normAutofit fontScale="85000" lnSpcReduction="2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Font typeface="Arial" charset="0"/>
              <a:buChar char="•"/>
            </a:pPr>
            <a:r>
              <a:rPr lang="en-US" sz="3200" dirty="0" smtClean="0"/>
              <a:t> to obtain political information,</a:t>
            </a:r>
          </a:p>
          <a:p>
            <a:pPr>
              <a:buFont typeface="Arial" charset="0"/>
              <a:buChar char="•"/>
            </a:pPr>
            <a:r>
              <a:rPr lang="en-US" sz="3200" dirty="0" smtClean="0"/>
              <a:t> to </a:t>
            </a:r>
            <a:r>
              <a:rPr lang="en-US" sz="3200" b="1" dirty="0" smtClean="0"/>
              <a:t>participate</a:t>
            </a:r>
            <a:r>
              <a:rPr lang="en-US" sz="3200" dirty="0" smtClean="0"/>
              <a:t> in society online,</a:t>
            </a:r>
          </a:p>
          <a:p>
            <a:pPr>
              <a:buFont typeface="Arial" charset="0"/>
              <a:buChar char="•"/>
            </a:pPr>
            <a:r>
              <a:rPr lang="en-US" sz="3200" dirty="0" smtClean="0"/>
              <a:t> to search for online information to fulfill your </a:t>
            </a:r>
            <a:r>
              <a:rPr lang="en-US" sz="3200" b="1" dirty="0" smtClean="0"/>
              <a:t>civic duty</a:t>
            </a:r>
            <a:r>
              <a:rPr lang="en-US" sz="3200" dirty="0" smtClean="0"/>
              <a:t>,</a:t>
            </a:r>
          </a:p>
          <a:p>
            <a:pPr>
              <a:buFont typeface="Arial" charset="0"/>
              <a:buChar char="•"/>
            </a:pPr>
            <a:r>
              <a:rPr lang="en-US" sz="3200" dirty="0"/>
              <a:t> </a:t>
            </a:r>
            <a:r>
              <a:rPr lang="en-US" sz="3200" dirty="0" smtClean="0"/>
              <a:t>to congratulate/complain about public service</a:t>
            </a:r>
          </a:p>
          <a:p>
            <a:pPr>
              <a:buFont typeface="Arial" charset="0"/>
              <a:buChar char="•"/>
            </a:pPr>
            <a:r>
              <a:rPr lang="en-US" sz="3200" dirty="0"/>
              <a:t> </a:t>
            </a:r>
            <a:r>
              <a:rPr lang="en-US" sz="3200" dirty="0" smtClean="0"/>
              <a:t>to report failures in the social system</a:t>
            </a:r>
          </a:p>
          <a:p>
            <a:pPr>
              <a:buFont typeface="Arial" charset="0"/>
              <a:buChar char="•"/>
            </a:pPr>
            <a:r>
              <a:rPr lang="en-US" sz="3200" dirty="0" smtClean="0"/>
              <a:t> at work to </a:t>
            </a:r>
            <a:r>
              <a:rPr lang="en-US" sz="3200" b="1" dirty="0" smtClean="0"/>
              <a:t>share/get </a:t>
            </a:r>
            <a:r>
              <a:rPr lang="en-US" sz="3200" dirty="0" smtClean="0"/>
              <a:t>opinions.</a:t>
            </a:r>
            <a:endParaRPr lang="en-US" sz="3200" dirty="0"/>
          </a:p>
        </p:txBody>
      </p:sp>
      <p:sp>
        <p:nvSpPr>
          <p:cNvPr id="5" name="Título 1"/>
          <p:cNvSpPr txBox="1">
            <a:spLocks/>
          </p:cNvSpPr>
          <p:nvPr/>
        </p:nvSpPr>
        <p:spPr>
          <a:xfrm>
            <a:off x="498070" y="295701"/>
            <a:ext cx="10058400" cy="725379"/>
          </a:xfrm>
          <a:prstGeom prst="rect">
            <a:avLst/>
          </a:prstGeom>
        </p:spPr>
        <p:txBody>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dirty="0" smtClean="0"/>
              <a:t>How do you use Twitter? (or other OSNs)</a:t>
            </a:r>
            <a:endParaRPr lang="en-US" dirty="0"/>
          </a:p>
        </p:txBody>
      </p:sp>
    </p:spTree>
    <p:extLst>
      <p:ext uri="{BB962C8B-B14F-4D97-AF65-F5344CB8AC3E}">
        <p14:creationId xmlns:p14="http://schemas.microsoft.com/office/powerpoint/2010/main" val="123527165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p:txBody>
          <a:bodyPr/>
          <a:lstStyle/>
          <a:p>
            <a:fld id="{6D22F896-40B5-4ADD-8801-0D06FADFA095}" type="slidenum">
              <a:rPr lang="en-US" sz="1600" smtClean="0"/>
              <a:t>25</a:t>
            </a:fld>
            <a:endParaRPr lang="en-US" sz="1600" dirty="0"/>
          </a:p>
        </p:txBody>
      </p:sp>
      <p:sp>
        <p:nvSpPr>
          <p:cNvPr id="3" name="CuadroTexto 2">
            <a:extLst>
              <a:ext uri="{FF2B5EF4-FFF2-40B4-BE49-F238E27FC236}">
                <a16:creationId xmlns="" xmlns:a16="http://schemas.microsoft.com/office/drawing/2014/main" id="{FD840C65-6F9A-4136-B663-2460A9D1A10F}"/>
              </a:ext>
            </a:extLst>
          </p:cNvPr>
          <p:cNvSpPr txBox="1"/>
          <p:nvPr/>
        </p:nvSpPr>
        <p:spPr>
          <a:xfrm>
            <a:off x="7068941" y="4532244"/>
            <a:ext cx="4242187" cy="923330"/>
          </a:xfrm>
          <a:prstGeom prst="rect">
            <a:avLst/>
          </a:prstGeom>
          <a:noFill/>
        </p:spPr>
        <p:txBody>
          <a:bodyPr wrap="none" rtlCol="0">
            <a:spAutoFit/>
          </a:bodyPr>
          <a:lstStyle/>
          <a:p>
            <a:r>
              <a:rPr lang="fr-BE" sz="5400" b="1" dirty="0">
                <a:solidFill>
                  <a:schemeClr val="accent1">
                    <a:lumMod val="50000"/>
                  </a:schemeClr>
                </a:solidFill>
              </a:rPr>
              <a:t>THANK YOU!</a:t>
            </a:r>
            <a:endParaRPr lang="es-ES" sz="5400" b="1" dirty="0">
              <a:solidFill>
                <a:schemeClr val="accent1">
                  <a:lumMod val="50000"/>
                </a:schemeClr>
              </a:solidFill>
            </a:endParaRPr>
          </a:p>
        </p:txBody>
      </p:sp>
      <p:sp>
        <p:nvSpPr>
          <p:cNvPr id="4" name="CuadroTexto 3"/>
          <p:cNvSpPr txBox="1"/>
          <p:nvPr/>
        </p:nvSpPr>
        <p:spPr>
          <a:xfrm>
            <a:off x="1642533" y="1253067"/>
            <a:ext cx="4032642" cy="1384995"/>
          </a:xfrm>
          <a:prstGeom prst="rect">
            <a:avLst/>
          </a:prstGeom>
          <a:noFill/>
        </p:spPr>
        <p:txBody>
          <a:bodyPr wrap="none" rtlCol="0">
            <a:spAutoFit/>
          </a:bodyPr>
          <a:lstStyle/>
          <a:p>
            <a:r>
              <a:rPr lang="en-US" sz="2800" dirty="0"/>
              <a:t>https://</a:t>
            </a:r>
            <a:r>
              <a:rPr lang="en-US" sz="2800" dirty="0" err="1" smtClean="0"/>
              <a:t>github.com</a:t>
            </a:r>
            <a:r>
              <a:rPr lang="en-US" sz="2800" dirty="0" smtClean="0"/>
              <a:t>/lore10</a:t>
            </a:r>
          </a:p>
          <a:p>
            <a:endParaRPr lang="en-US" sz="2800" dirty="0"/>
          </a:p>
          <a:p>
            <a:r>
              <a:rPr lang="en-US" sz="2800" dirty="0" smtClean="0"/>
              <a:t>lrecalde10@gmail.com</a:t>
            </a:r>
            <a:endParaRPr lang="en-US" sz="2800" dirty="0"/>
          </a:p>
        </p:txBody>
      </p:sp>
    </p:spTree>
    <p:extLst>
      <p:ext uri="{BB962C8B-B14F-4D97-AF65-F5344CB8AC3E}">
        <p14:creationId xmlns:p14="http://schemas.microsoft.com/office/powerpoint/2010/main" val="694677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828338" y="6318821"/>
            <a:ext cx="10384146" cy="537621"/>
          </a:xfrm>
        </p:spPr>
        <p:txBody>
          <a:bodyPr/>
          <a:lstStyle/>
          <a:p>
            <a:fld id="{5C8A0B6C-2F0D-9146-B965-5B2E4517E27B}" type="slidenum">
              <a:rPr lang="en-US" sz="1600" smtClean="0"/>
              <a:t>3</a:t>
            </a:fld>
            <a:endParaRPr lang="en-US" sz="1600" dirty="0"/>
          </a:p>
        </p:txBody>
      </p:sp>
      <p:sp>
        <p:nvSpPr>
          <p:cNvPr id="6" name="Título 1"/>
          <p:cNvSpPr txBox="1">
            <a:spLocks/>
          </p:cNvSpPr>
          <p:nvPr/>
        </p:nvSpPr>
        <p:spPr>
          <a:xfrm>
            <a:off x="498070" y="489857"/>
            <a:ext cx="11022536" cy="1315038"/>
          </a:xfrm>
          <a:prstGeom prst="rect">
            <a:avLst/>
          </a:prstGeom>
        </p:spPr>
        <p:txBody>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ES" sz="4000" dirty="0"/>
              <a:t>Un poco sobre mi </a:t>
            </a:r>
            <a:r>
              <a:rPr lang="es-ES" sz="4000" dirty="0" err="1"/>
              <a:t>background</a:t>
            </a:r>
            <a:endParaRPr lang="es-ES_tradnl" sz="4000" b="1" dirty="0"/>
          </a:p>
        </p:txBody>
      </p:sp>
      <p:pic>
        <p:nvPicPr>
          <p:cNvPr id="10" name="Imagen 9"/>
          <p:cNvPicPr>
            <a:picLocks noChangeAspect="1"/>
          </p:cNvPicPr>
          <p:nvPr/>
        </p:nvPicPr>
        <p:blipFill>
          <a:blip r:embed="rId3"/>
          <a:stretch>
            <a:fillRect/>
          </a:stretch>
        </p:blipFill>
        <p:spPr>
          <a:xfrm>
            <a:off x="6723831" y="2683588"/>
            <a:ext cx="4730514" cy="1712090"/>
          </a:xfrm>
          <a:prstGeom prst="rect">
            <a:avLst/>
          </a:prstGeom>
        </p:spPr>
      </p:pic>
      <p:pic>
        <p:nvPicPr>
          <p:cNvPr id="11" name="Imagen 10"/>
          <p:cNvPicPr>
            <a:picLocks noChangeAspect="1"/>
          </p:cNvPicPr>
          <p:nvPr/>
        </p:nvPicPr>
        <p:blipFill rotWithShape="1">
          <a:blip r:embed="rId4">
            <a:extLst>
              <a:ext uri="{28A0092B-C50C-407E-A947-70E740481C1C}">
                <a14:useLocalDpi xmlns:a14="http://schemas.microsoft.com/office/drawing/2010/main" val="0"/>
              </a:ext>
            </a:extLst>
          </a:blip>
          <a:srcRect b="15771"/>
          <a:stretch/>
        </p:blipFill>
        <p:spPr>
          <a:xfrm>
            <a:off x="6743409" y="252750"/>
            <a:ext cx="2362280" cy="1789252"/>
          </a:xfrm>
          <a:prstGeom prst="rect">
            <a:avLst/>
          </a:prstGeom>
        </p:spPr>
      </p:pic>
      <p:sp>
        <p:nvSpPr>
          <p:cNvPr id="12" name="Rectángulo 11"/>
          <p:cNvSpPr/>
          <p:nvPr/>
        </p:nvSpPr>
        <p:spPr>
          <a:xfrm>
            <a:off x="498070" y="1891210"/>
            <a:ext cx="6245339" cy="646331"/>
          </a:xfrm>
          <a:prstGeom prst="rect">
            <a:avLst/>
          </a:prstGeom>
          <a:noFill/>
        </p:spPr>
        <p:txBody>
          <a:bodyPr wrap="square" lIns="91440" tIns="45720" rIns="91440" bIns="45720">
            <a:spAutoFit/>
          </a:bodyPr>
          <a:lstStyle/>
          <a:p>
            <a:pPr algn="ctr"/>
            <a:r>
              <a:rPr lang="es-ES" sz="3600" b="1" cap="none" spc="0" dirty="0" smtClean="0">
                <a:ln w="12700">
                  <a:solidFill>
                    <a:schemeClr val="tx2">
                      <a:lumMod val="75000"/>
                    </a:schemeClr>
                  </a:solidFill>
                  <a:prstDash val="solid"/>
                </a:ln>
                <a:solidFill>
                  <a:schemeClr val="tx2">
                    <a:lumMod val="20000"/>
                    <a:lumOff val="80000"/>
                  </a:schemeClr>
                </a:solidFill>
                <a:effectLst>
                  <a:outerShdw dist="38100" dir="2640000" algn="bl" rotWithShape="0">
                    <a:schemeClr val="tx2">
                      <a:lumMod val="75000"/>
                    </a:schemeClr>
                  </a:outerShdw>
                </a:effectLst>
              </a:rPr>
              <a:t>Planificación Urbana Cognitiva</a:t>
            </a:r>
            <a:endParaRPr lang="es-ES" sz="3600" b="1" cap="none" spc="0" dirty="0">
              <a:ln w="12700">
                <a:solidFill>
                  <a:schemeClr val="tx2">
                    <a:lumMod val="75000"/>
                  </a:schemeClr>
                </a:solidFill>
                <a:prstDash val="solid"/>
              </a:ln>
              <a:solidFill>
                <a:schemeClr val="tx2">
                  <a:lumMod val="20000"/>
                  <a:lumOff val="80000"/>
                </a:schemeClr>
              </a:solidFill>
              <a:effectLst>
                <a:outerShdw dist="38100" dir="2640000" algn="bl" rotWithShape="0">
                  <a:schemeClr val="tx2">
                    <a:lumMod val="75000"/>
                  </a:schemeClr>
                </a:outerShdw>
              </a:effectLst>
            </a:endParaRPr>
          </a:p>
        </p:txBody>
      </p:sp>
      <p:sp>
        <p:nvSpPr>
          <p:cNvPr id="3" name="Rectángulo 2"/>
          <p:cNvSpPr/>
          <p:nvPr/>
        </p:nvSpPr>
        <p:spPr>
          <a:xfrm>
            <a:off x="1043755" y="2858696"/>
            <a:ext cx="4750166" cy="1938992"/>
          </a:xfrm>
          <a:prstGeom prst="rect">
            <a:avLst/>
          </a:prstGeom>
        </p:spPr>
        <p:txBody>
          <a:bodyPr wrap="square">
            <a:spAutoFit/>
          </a:bodyPr>
          <a:lstStyle/>
          <a:p>
            <a:r>
              <a:rPr lang="en-US" sz="2400" dirty="0">
                <a:solidFill>
                  <a:srgbClr val="FF0000"/>
                </a:solidFill>
              </a:rPr>
              <a:t>Citizens as sensors </a:t>
            </a:r>
            <a:r>
              <a:rPr lang="en-US" sz="2400" dirty="0"/>
              <a:t>is a new paradigm that transforms the idea of </a:t>
            </a:r>
            <a:r>
              <a:rPr lang="en-US" sz="2400" dirty="0">
                <a:solidFill>
                  <a:srgbClr val="FF0000"/>
                </a:solidFill>
              </a:rPr>
              <a:t>efficiency</a:t>
            </a:r>
            <a:r>
              <a:rPr lang="en-US" sz="2400" dirty="0"/>
              <a:t> implemented in a </a:t>
            </a:r>
            <a:r>
              <a:rPr lang="en-US" sz="2400" dirty="0" smtClean="0"/>
              <a:t>“Smart City” </a:t>
            </a:r>
            <a:r>
              <a:rPr lang="en-US" sz="2400" dirty="0"/>
              <a:t>into the notion of </a:t>
            </a:r>
            <a:r>
              <a:rPr lang="en-US" sz="2400" dirty="0">
                <a:solidFill>
                  <a:srgbClr val="FF0000"/>
                </a:solidFill>
              </a:rPr>
              <a:t>resilience</a:t>
            </a:r>
            <a:r>
              <a:rPr lang="en-US" sz="2400" dirty="0"/>
              <a:t> implemented in a </a:t>
            </a:r>
            <a:r>
              <a:rPr lang="en-US" sz="2400" dirty="0" smtClean="0"/>
              <a:t>“Cognitive City”.</a:t>
            </a:r>
            <a:endParaRPr lang="en-US" sz="2400" dirty="0"/>
          </a:p>
        </p:txBody>
      </p:sp>
      <p:pic>
        <p:nvPicPr>
          <p:cNvPr id="4" name="Imagen 3"/>
          <p:cNvPicPr>
            <a:picLocks noChangeAspect="1"/>
          </p:cNvPicPr>
          <p:nvPr/>
        </p:nvPicPr>
        <p:blipFill>
          <a:blip r:embed="rId5"/>
          <a:stretch>
            <a:fillRect/>
          </a:stretch>
        </p:blipFill>
        <p:spPr>
          <a:xfrm>
            <a:off x="6009338" y="4374524"/>
            <a:ext cx="6159500" cy="1943100"/>
          </a:xfrm>
          <a:prstGeom prst="rect">
            <a:avLst/>
          </a:prstGeom>
        </p:spPr>
      </p:pic>
    </p:spTree>
    <p:extLst>
      <p:ext uri="{BB962C8B-B14F-4D97-AF65-F5344CB8AC3E}">
        <p14:creationId xmlns:p14="http://schemas.microsoft.com/office/powerpoint/2010/main" val="184832572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p:txBody>
          <a:bodyPr/>
          <a:lstStyle/>
          <a:p>
            <a:fld id="{6D22F896-40B5-4ADD-8801-0D06FADFA095}" type="slidenum">
              <a:rPr lang="en-US" sz="1600" smtClean="0"/>
              <a:t>4</a:t>
            </a:fld>
            <a:endParaRPr lang="en-US" sz="1600" dirty="0"/>
          </a:p>
        </p:txBody>
      </p:sp>
      <p:sp>
        <p:nvSpPr>
          <p:cNvPr id="4" name="Rectángulo 3"/>
          <p:cNvSpPr/>
          <p:nvPr/>
        </p:nvSpPr>
        <p:spPr>
          <a:xfrm>
            <a:off x="1781323" y="2246512"/>
            <a:ext cx="9194504" cy="1754326"/>
          </a:xfrm>
          <a:prstGeom prst="rect">
            <a:avLst/>
          </a:prstGeom>
          <a:noFill/>
        </p:spPr>
        <p:txBody>
          <a:bodyPr wrap="none" lIns="91440" tIns="45720" rIns="91440" bIns="45720">
            <a:spAutoFit/>
          </a:bodyPr>
          <a:lstStyle/>
          <a:p>
            <a:pPr algn="ctr"/>
            <a:r>
              <a:rPr lang="en-US" sz="5400" b="1" cap="none" spc="300" dirty="0" smtClean="0">
                <a:ln w="6600">
                  <a:solidFill>
                    <a:schemeClr val="accent2"/>
                  </a:solidFill>
                  <a:prstDash val="solid"/>
                </a:ln>
                <a:solidFill>
                  <a:schemeClr val="accent2">
                    <a:lumMod val="20000"/>
                    <a:lumOff val="80000"/>
                  </a:schemeClr>
                </a:solidFill>
                <a:effectLst>
                  <a:outerShdw dist="38100" dir="2700000" algn="tl" rotWithShape="0">
                    <a:schemeClr val="accent2"/>
                  </a:outerShdw>
                </a:effectLst>
              </a:rPr>
              <a:t>El </a:t>
            </a:r>
            <a:r>
              <a:rPr lang="en-US" sz="5400" b="1" spc="300" dirty="0" err="1">
                <a:ln w="6600">
                  <a:solidFill>
                    <a:schemeClr val="accent2"/>
                  </a:solidFill>
                  <a:prstDash val="solid"/>
                </a:ln>
                <a:solidFill>
                  <a:schemeClr val="accent2">
                    <a:lumMod val="20000"/>
                    <a:lumOff val="80000"/>
                  </a:schemeClr>
                </a:solidFill>
                <a:effectLst>
                  <a:outerShdw dist="38100" dir="2700000" algn="tl" rotWithShape="0">
                    <a:schemeClr val="accent2"/>
                  </a:outerShdw>
                </a:effectLst>
              </a:rPr>
              <a:t>R</a:t>
            </a:r>
            <a:r>
              <a:rPr lang="en-US" sz="5400" b="1" cap="none" spc="300" dirty="0" err="1" smtClean="0">
                <a:ln w="6600">
                  <a:solidFill>
                    <a:schemeClr val="accent2"/>
                  </a:solidFill>
                  <a:prstDash val="solid"/>
                </a:ln>
                <a:solidFill>
                  <a:schemeClr val="accent2">
                    <a:lumMod val="20000"/>
                    <a:lumOff val="80000"/>
                  </a:schemeClr>
                </a:solidFill>
                <a:effectLst>
                  <a:outerShdw dist="38100" dir="2700000" algn="tl" rotWithShape="0">
                    <a:schemeClr val="accent2"/>
                  </a:outerShdw>
                </a:effectLst>
              </a:rPr>
              <a:t>ol</a:t>
            </a:r>
            <a:r>
              <a:rPr lang="en-US" sz="5400" b="1" cap="none" spc="300" dirty="0" smtClean="0">
                <a:ln w="6600">
                  <a:solidFill>
                    <a:schemeClr val="accent2"/>
                  </a:solidFill>
                  <a:prstDash val="solid"/>
                </a:ln>
                <a:solidFill>
                  <a:schemeClr val="accent2">
                    <a:lumMod val="20000"/>
                    <a:lumOff val="80000"/>
                  </a:schemeClr>
                </a:solidFill>
                <a:effectLst>
                  <a:outerShdw dist="38100" dir="2700000" algn="tl" rotWithShape="0">
                    <a:schemeClr val="accent2"/>
                  </a:outerShdw>
                </a:effectLst>
              </a:rPr>
              <a:t> de </a:t>
            </a:r>
            <a:r>
              <a:rPr lang="en-US" sz="5400" b="1" cap="none" spc="300" dirty="0" err="1" smtClean="0">
                <a:ln w="6600">
                  <a:solidFill>
                    <a:schemeClr val="accent2"/>
                  </a:solidFill>
                  <a:prstDash val="solid"/>
                </a:ln>
                <a:solidFill>
                  <a:schemeClr val="accent2">
                    <a:lumMod val="20000"/>
                    <a:lumOff val="80000"/>
                  </a:schemeClr>
                </a:solidFill>
                <a:effectLst>
                  <a:outerShdw dist="38100" dir="2700000" algn="tl" rotWithShape="0">
                    <a:schemeClr val="accent2"/>
                  </a:outerShdw>
                </a:effectLst>
              </a:rPr>
              <a:t>las</a:t>
            </a:r>
            <a:r>
              <a:rPr lang="en-US" sz="5400" b="1" cap="none" spc="300" dirty="0" smtClean="0">
                <a:ln w="6600">
                  <a:solidFill>
                    <a:schemeClr val="accent2"/>
                  </a:solidFill>
                  <a:prstDash val="solid"/>
                </a:ln>
                <a:solidFill>
                  <a:schemeClr val="accent2">
                    <a:lumMod val="20000"/>
                    <a:lumOff val="80000"/>
                  </a:schemeClr>
                </a:solidFill>
                <a:effectLst>
                  <a:outerShdw dist="38100" dir="2700000" algn="tl" rotWithShape="0">
                    <a:schemeClr val="accent2"/>
                  </a:outerShdw>
                </a:effectLst>
              </a:rPr>
              <a:t> </a:t>
            </a:r>
            <a:r>
              <a:rPr lang="en-US" sz="5400" b="1" cap="none" spc="300" dirty="0" err="1" smtClean="0">
                <a:ln w="6600">
                  <a:solidFill>
                    <a:schemeClr val="accent2"/>
                  </a:solidFill>
                  <a:prstDash val="solid"/>
                </a:ln>
                <a:solidFill>
                  <a:schemeClr val="accent2">
                    <a:lumMod val="20000"/>
                    <a:lumOff val="80000"/>
                  </a:schemeClr>
                </a:solidFill>
                <a:effectLst>
                  <a:outerShdw dist="38100" dir="2700000" algn="tl" rotWithShape="0">
                    <a:schemeClr val="accent2"/>
                  </a:outerShdw>
                </a:effectLst>
              </a:rPr>
              <a:t>Redes</a:t>
            </a:r>
            <a:r>
              <a:rPr lang="en-US" sz="5400" b="1" cap="none" spc="300" dirty="0" smtClean="0">
                <a:ln w="6600">
                  <a:solidFill>
                    <a:schemeClr val="accent2"/>
                  </a:solidFill>
                  <a:prstDash val="solid"/>
                </a:ln>
                <a:solidFill>
                  <a:schemeClr val="accent2">
                    <a:lumMod val="20000"/>
                    <a:lumOff val="80000"/>
                  </a:schemeClr>
                </a:solidFill>
                <a:effectLst>
                  <a:outerShdw dist="38100" dir="2700000" algn="tl" rotWithShape="0">
                    <a:schemeClr val="accent2"/>
                  </a:outerShdw>
                </a:effectLst>
              </a:rPr>
              <a:t> </a:t>
            </a:r>
            <a:r>
              <a:rPr lang="en-US" sz="5400" b="1" cap="none" spc="300" dirty="0" err="1" smtClean="0">
                <a:ln w="6600">
                  <a:solidFill>
                    <a:schemeClr val="accent2"/>
                  </a:solidFill>
                  <a:prstDash val="solid"/>
                </a:ln>
                <a:solidFill>
                  <a:schemeClr val="accent2">
                    <a:lumMod val="20000"/>
                    <a:lumOff val="80000"/>
                  </a:schemeClr>
                </a:solidFill>
                <a:effectLst>
                  <a:outerShdw dist="38100" dir="2700000" algn="tl" rotWithShape="0">
                    <a:schemeClr val="accent2"/>
                  </a:outerShdw>
                </a:effectLst>
              </a:rPr>
              <a:t>Sociales</a:t>
            </a:r>
            <a:r>
              <a:rPr lang="en-US" sz="5400" b="1" cap="none" spc="300" dirty="0" smtClean="0">
                <a:ln w="6600">
                  <a:solidFill>
                    <a:schemeClr val="accent2"/>
                  </a:solidFill>
                  <a:prstDash val="solid"/>
                </a:ln>
                <a:solidFill>
                  <a:schemeClr val="accent2">
                    <a:lumMod val="20000"/>
                    <a:lumOff val="80000"/>
                  </a:schemeClr>
                </a:solidFill>
                <a:effectLst>
                  <a:outerShdw dist="38100" dir="2700000" algn="tl" rotWithShape="0">
                    <a:schemeClr val="accent2"/>
                  </a:outerShdw>
                </a:effectLst>
              </a:rPr>
              <a:t> </a:t>
            </a:r>
          </a:p>
          <a:p>
            <a:pPr algn="ctr"/>
            <a:r>
              <a:rPr lang="en-US" sz="5400" b="1" spc="300" dirty="0">
                <a:ln w="6600">
                  <a:solidFill>
                    <a:schemeClr val="accent2"/>
                  </a:solidFill>
                  <a:prstDash val="solid"/>
                </a:ln>
                <a:solidFill>
                  <a:schemeClr val="accent2">
                    <a:lumMod val="20000"/>
                    <a:lumOff val="80000"/>
                  </a:schemeClr>
                </a:solidFill>
                <a:effectLst>
                  <a:outerShdw dist="38100" dir="2700000" algn="tl" rotWithShape="0">
                    <a:schemeClr val="accent2"/>
                  </a:outerShdw>
                </a:effectLst>
              </a:rPr>
              <a:t>e</a:t>
            </a:r>
            <a:r>
              <a:rPr lang="en-US" sz="5400" b="1" cap="none" spc="300" dirty="0" smtClean="0">
                <a:ln w="6600">
                  <a:solidFill>
                    <a:schemeClr val="accent2"/>
                  </a:solidFill>
                  <a:prstDash val="solid"/>
                </a:ln>
                <a:solidFill>
                  <a:schemeClr val="accent2">
                    <a:lumMod val="20000"/>
                    <a:lumOff val="80000"/>
                  </a:schemeClr>
                </a:solidFill>
                <a:effectLst>
                  <a:outerShdw dist="38100" dir="2700000" algn="tl" rotWithShape="0">
                    <a:schemeClr val="accent2"/>
                  </a:outerShdw>
                </a:effectLst>
              </a:rPr>
              <a:t>n </a:t>
            </a:r>
            <a:r>
              <a:rPr lang="en-US" sz="5400" b="1" cap="none" spc="300" dirty="0" err="1" smtClean="0">
                <a:ln w="6600">
                  <a:solidFill>
                    <a:schemeClr val="accent2"/>
                  </a:solidFill>
                  <a:prstDash val="solid"/>
                </a:ln>
                <a:solidFill>
                  <a:schemeClr val="accent2">
                    <a:lumMod val="20000"/>
                    <a:lumOff val="80000"/>
                  </a:schemeClr>
                </a:solidFill>
                <a:effectLst>
                  <a:outerShdw dist="38100" dir="2700000" algn="tl" rotWithShape="0">
                    <a:schemeClr val="accent2"/>
                  </a:outerShdw>
                </a:effectLst>
              </a:rPr>
              <a:t>nuestras</a:t>
            </a:r>
            <a:r>
              <a:rPr lang="en-US" sz="5400" b="1" cap="none" spc="300" dirty="0" smtClean="0">
                <a:ln w="6600">
                  <a:solidFill>
                    <a:schemeClr val="accent2"/>
                  </a:solidFill>
                  <a:prstDash val="solid"/>
                </a:ln>
                <a:solidFill>
                  <a:schemeClr val="accent2">
                    <a:lumMod val="20000"/>
                    <a:lumOff val="80000"/>
                  </a:schemeClr>
                </a:solidFill>
                <a:effectLst>
                  <a:outerShdw dist="38100" dir="2700000" algn="tl" rotWithShape="0">
                    <a:schemeClr val="accent2"/>
                  </a:outerShdw>
                </a:effectLst>
              </a:rPr>
              <a:t> </a:t>
            </a:r>
            <a:r>
              <a:rPr lang="en-US" sz="5400" b="1" cap="none" spc="300" dirty="0" err="1" smtClean="0">
                <a:ln w="6600">
                  <a:solidFill>
                    <a:schemeClr val="accent2"/>
                  </a:solidFill>
                  <a:prstDash val="solid"/>
                </a:ln>
                <a:solidFill>
                  <a:schemeClr val="accent2">
                    <a:lumMod val="20000"/>
                    <a:lumOff val="80000"/>
                  </a:schemeClr>
                </a:solidFill>
                <a:effectLst>
                  <a:outerShdw dist="38100" dir="2700000" algn="tl" rotWithShape="0">
                    <a:schemeClr val="accent2"/>
                  </a:outerShdw>
                </a:effectLst>
              </a:rPr>
              <a:t>vidas</a:t>
            </a:r>
            <a:endParaRPr lang="en-US" sz="5400" b="1" cap="none" spc="300" dirty="0" smtClean="0">
              <a:ln w="6600">
                <a:solidFill>
                  <a:schemeClr val="accent2"/>
                </a:solidFill>
                <a:prstDash val="solid"/>
              </a:ln>
              <a:solidFill>
                <a:schemeClr val="accent2">
                  <a:lumMod val="20000"/>
                  <a:lumOff val="80000"/>
                </a:schemeClr>
              </a:solidFill>
              <a:effectLst>
                <a:outerShdw dist="38100" dir="2700000" algn="tl" rotWithShape="0">
                  <a:schemeClr val="accent2"/>
                </a:outerShdw>
              </a:effectLst>
            </a:endParaRPr>
          </a:p>
        </p:txBody>
      </p:sp>
    </p:spTree>
    <p:extLst>
      <p:ext uri="{BB962C8B-B14F-4D97-AF65-F5344CB8AC3E}">
        <p14:creationId xmlns:p14="http://schemas.microsoft.com/office/powerpoint/2010/main" val="7035032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097280" y="286603"/>
            <a:ext cx="10058400" cy="1369507"/>
          </a:xfrm>
        </p:spPr>
        <p:txBody>
          <a:bodyPr/>
          <a:lstStyle/>
          <a:p>
            <a:r>
              <a:rPr lang="en-US" dirty="0" smtClean="0"/>
              <a:t>Red Social</a:t>
            </a:r>
            <a:endParaRPr lang="en-US" dirty="0"/>
          </a:p>
        </p:txBody>
      </p:sp>
      <p:sp>
        <p:nvSpPr>
          <p:cNvPr id="4" name="Marcador de número de diapositiva 3"/>
          <p:cNvSpPr>
            <a:spLocks noGrp="1"/>
          </p:cNvSpPr>
          <p:nvPr>
            <p:ph type="sldNum" sz="quarter" idx="12"/>
          </p:nvPr>
        </p:nvSpPr>
        <p:spPr/>
        <p:txBody>
          <a:bodyPr/>
          <a:lstStyle/>
          <a:p>
            <a:fld id="{6D22F896-40B5-4ADD-8801-0D06FADFA095}" type="slidenum">
              <a:rPr lang="en-US" sz="1600" smtClean="0"/>
              <a:t>5</a:t>
            </a:fld>
            <a:endParaRPr lang="en-US" sz="1600" dirty="0"/>
          </a:p>
        </p:txBody>
      </p:sp>
      <p:sp>
        <p:nvSpPr>
          <p:cNvPr id="7" name="Marcador de contenido 2"/>
          <p:cNvSpPr txBox="1">
            <a:spLocks/>
          </p:cNvSpPr>
          <p:nvPr/>
        </p:nvSpPr>
        <p:spPr>
          <a:xfrm>
            <a:off x="1173380" y="1798411"/>
            <a:ext cx="10234915" cy="4628715"/>
          </a:xfrm>
          <a:prstGeom prst="rect">
            <a:avLst/>
          </a:prstGeom>
        </p:spPr>
        <p:txBody>
          <a:bodyPr vert="horz" lIns="0" tIns="45720" rIns="0" bIns="45720" rtlCol="0">
            <a:normAutofit fontScale="92500" lnSpcReduction="2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Clr>
                <a:schemeClr val="accent2"/>
              </a:buClr>
              <a:buFont typeface="Arial" charset="0"/>
              <a:buChar char="•"/>
            </a:pPr>
            <a:r>
              <a:rPr lang="es-ES_tradnl" sz="2600" dirty="0" smtClean="0"/>
              <a:t> Espacio virtual donde las personas se “reúnen” con otras.</a:t>
            </a:r>
          </a:p>
          <a:p>
            <a:pPr>
              <a:buClr>
                <a:schemeClr val="accent2"/>
              </a:buClr>
              <a:buFont typeface="Arial" charset="0"/>
              <a:buChar char="•"/>
            </a:pPr>
            <a:endParaRPr lang="es-ES_tradnl" sz="2600" dirty="0" smtClean="0"/>
          </a:p>
          <a:p>
            <a:pPr>
              <a:buClr>
                <a:schemeClr val="accent2"/>
              </a:buClr>
              <a:buFont typeface="Arial" charset="0"/>
              <a:buChar char="•"/>
            </a:pPr>
            <a:endParaRPr lang="es-ES_tradnl" sz="2600" dirty="0" smtClean="0"/>
          </a:p>
          <a:p>
            <a:pPr>
              <a:buClr>
                <a:schemeClr val="accent2"/>
              </a:buClr>
              <a:buFont typeface="Arial" charset="0"/>
              <a:buChar char="•"/>
            </a:pPr>
            <a:endParaRPr lang="es-ES_tradnl" sz="2600" dirty="0" smtClean="0"/>
          </a:p>
          <a:p>
            <a:pPr>
              <a:buClr>
                <a:schemeClr val="accent2"/>
              </a:buClr>
              <a:buFont typeface="Arial" charset="0"/>
              <a:buChar char="•"/>
            </a:pPr>
            <a:endParaRPr lang="es-ES_tradnl" sz="2600" dirty="0" smtClean="0"/>
          </a:p>
          <a:p>
            <a:pPr>
              <a:buClr>
                <a:schemeClr val="accent2"/>
              </a:buClr>
              <a:buFont typeface="Arial" charset="0"/>
              <a:buChar char="•"/>
            </a:pPr>
            <a:endParaRPr lang="es-ES_tradnl" sz="2600" dirty="0" smtClean="0"/>
          </a:p>
          <a:p>
            <a:pPr marL="285750" indent="-285750">
              <a:buClr>
                <a:schemeClr val="accent2"/>
              </a:buClr>
              <a:buFont typeface="Arial" charset="0"/>
              <a:buChar char="•"/>
            </a:pPr>
            <a:r>
              <a:rPr lang="es-ES_tradnl" sz="2600" dirty="0" smtClean="0"/>
              <a:t>Diversas estructuras: grupos pequeños con un fin específico (como tejer); o sitios con millones de participantes.</a:t>
            </a:r>
          </a:p>
          <a:p>
            <a:pPr marL="285750" indent="-285750">
              <a:buClr>
                <a:schemeClr val="accent2"/>
              </a:buClr>
              <a:buFont typeface="Arial" charset="0"/>
              <a:buChar char="•"/>
            </a:pPr>
            <a:r>
              <a:rPr lang="es-ES_tradnl" sz="2600" dirty="0" smtClean="0"/>
              <a:t>Varios tipos de plataformas: listas de email, blogs, wikis, and sitios de </a:t>
            </a:r>
            <a:r>
              <a:rPr lang="es-ES_tradnl" sz="2600" dirty="0" err="1" smtClean="0"/>
              <a:t>networking</a:t>
            </a:r>
            <a:r>
              <a:rPr lang="es-ES_tradnl" sz="2600" dirty="0" smtClean="0"/>
              <a:t>.</a:t>
            </a:r>
          </a:p>
          <a:p>
            <a:pPr marL="285750" indent="-285750">
              <a:buClr>
                <a:schemeClr val="accent2"/>
              </a:buClr>
              <a:buFont typeface="Arial" charset="0"/>
              <a:buChar char="•"/>
            </a:pPr>
            <a:r>
              <a:rPr lang="es-ES_tradnl" sz="2600" dirty="0" smtClean="0"/>
              <a:t>Característica común: interacciones entre los usuarios que perduran durante el tiempo.</a:t>
            </a:r>
            <a:endParaRPr lang="es-ES_tradnl" sz="2600" dirty="0"/>
          </a:p>
        </p:txBody>
      </p:sp>
      <p:sp>
        <p:nvSpPr>
          <p:cNvPr id="8" name="Rectángulo 7"/>
          <p:cNvSpPr/>
          <p:nvPr/>
        </p:nvSpPr>
        <p:spPr>
          <a:xfrm>
            <a:off x="3049888" y="2299620"/>
            <a:ext cx="3948902" cy="892552"/>
          </a:xfrm>
          <a:prstGeom prst="rect">
            <a:avLst/>
          </a:prstGeom>
          <a:solidFill>
            <a:schemeClr val="lt1"/>
          </a:solidFill>
          <a:ln cap="rnd">
            <a:solidFill>
              <a:schemeClr val="accent2">
                <a:lumMod val="75000"/>
              </a:schemeClr>
            </a:solidFill>
            <a:round/>
          </a:ln>
          <a:effectLst>
            <a:softEdge rad="0"/>
          </a:effectLst>
        </p:spPr>
        <p:style>
          <a:lnRef idx="2">
            <a:schemeClr val="accent2"/>
          </a:lnRef>
          <a:fillRef idx="1">
            <a:schemeClr val="lt1"/>
          </a:fillRef>
          <a:effectRef idx="0">
            <a:schemeClr val="accent2"/>
          </a:effectRef>
          <a:fontRef idx="minor">
            <a:schemeClr val="dk1"/>
          </a:fontRef>
        </p:style>
        <p:txBody>
          <a:bodyPr wrap="none" lIns="91440" tIns="45720" rIns="91440" bIns="45720">
            <a:spAutoFit/>
          </a:bodyPr>
          <a:lstStyle/>
          <a:p>
            <a:pPr algn="ctr"/>
            <a:r>
              <a:rPr lang="en-US" sz="2600" dirty="0" err="1" smtClean="0">
                <a:ln w="0"/>
                <a:solidFill>
                  <a:schemeClr val="accent2"/>
                </a:solidFill>
                <a:effectLst>
                  <a:outerShdw blurRad="38100" dist="19050" dir="2700000" algn="tl" rotWithShape="0">
                    <a:schemeClr val="dk1">
                      <a:alpha val="40000"/>
                    </a:schemeClr>
                  </a:outerShdw>
                </a:effectLst>
              </a:rPr>
              <a:t>Intercambio</a:t>
            </a:r>
            <a:r>
              <a:rPr lang="en-US" sz="2600" dirty="0" smtClean="0">
                <a:ln w="0"/>
                <a:solidFill>
                  <a:schemeClr val="accent2"/>
                </a:solidFill>
                <a:effectLst>
                  <a:outerShdw blurRad="38100" dist="19050" dir="2700000" algn="tl" rotWithShape="0">
                    <a:schemeClr val="dk1">
                      <a:alpha val="40000"/>
                    </a:schemeClr>
                  </a:outerShdw>
                </a:effectLst>
              </a:rPr>
              <a:t> de </a:t>
            </a:r>
            <a:r>
              <a:rPr lang="en-US" sz="2600" dirty="0" err="1" smtClean="0">
                <a:ln w="0"/>
                <a:solidFill>
                  <a:schemeClr val="accent2"/>
                </a:solidFill>
                <a:effectLst>
                  <a:outerShdw blurRad="38100" dist="19050" dir="2700000" algn="tl" rotWithShape="0">
                    <a:schemeClr val="dk1">
                      <a:alpha val="40000"/>
                    </a:schemeClr>
                  </a:outerShdw>
                </a:effectLst>
              </a:rPr>
              <a:t>Informaci</a:t>
            </a:r>
            <a:r>
              <a:rPr lang="es-ES" sz="2600" dirty="0" err="1" smtClean="0">
                <a:ln w="0"/>
                <a:solidFill>
                  <a:schemeClr val="accent2"/>
                </a:solidFill>
                <a:effectLst>
                  <a:outerShdw blurRad="38100" dist="19050" dir="2700000" algn="tl" rotWithShape="0">
                    <a:schemeClr val="dk1">
                      <a:alpha val="40000"/>
                    </a:schemeClr>
                  </a:outerShdw>
                </a:effectLst>
              </a:rPr>
              <a:t>ón</a:t>
            </a:r>
            <a:endParaRPr lang="en-US" sz="2600" dirty="0" smtClean="0">
              <a:ln w="0"/>
              <a:solidFill>
                <a:schemeClr val="accent2"/>
              </a:solidFill>
              <a:effectLst>
                <a:outerShdw blurRad="38100" dist="19050" dir="2700000" algn="tl" rotWithShape="0">
                  <a:schemeClr val="dk1">
                    <a:alpha val="40000"/>
                  </a:schemeClr>
                </a:outerShdw>
              </a:effectLst>
            </a:endParaRPr>
          </a:p>
          <a:p>
            <a:pPr algn="ctr"/>
            <a:endParaRPr lang="en-US" sz="2600" dirty="0">
              <a:ln w="0"/>
              <a:solidFill>
                <a:schemeClr val="accent2"/>
              </a:solidFill>
              <a:effectLst>
                <a:outerShdw blurRad="38100" dist="19050" dir="2700000" algn="tl" rotWithShape="0">
                  <a:schemeClr val="dk1">
                    <a:alpha val="40000"/>
                  </a:schemeClr>
                </a:outerShdw>
              </a:effectLst>
            </a:endParaRPr>
          </a:p>
        </p:txBody>
      </p:sp>
      <p:sp>
        <p:nvSpPr>
          <p:cNvPr id="9" name="Rectángulo 8"/>
          <p:cNvSpPr/>
          <p:nvPr/>
        </p:nvSpPr>
        <p:spPr>
          <a:xfrm>
            <a:off x="2616030" y="2758172"/>
            <a:ext cx="3905556" cy="492443"/>
          </a:xfrm>
          <a:prstGeom prst="rect">
            <a:avLst/>
          </a:prstGeom>
        </p:spPr>
        <p:style>
          <a:lnRef idx="2">
            <a:schemeClr val="accent2"/>
          </a:lnRef>
          <a:fillRef idx="1">
            <a:schemeClr val="lt1"/>
          </a:fillRef>
          <a:effectRef idx="0">
            <a:schemeClr val="accent2"/>
          </a:effectRef>
          <a:fontRef idx="minor">
            <a:schemeClr val="dk1"/>
          </a:fontRef>
        </p:style>
        <p:txBody>
          <a:bodyPr wrap="none" lIns="91440" tIns="45720" rIns="91440" bIns="45720">
            <a:spAutoFit/>
          </a:bodyPr>
          <a:lstStyle/>
          <a:p>
            <a:pPr algn="ctr"/>
            <a:r>
              <a:rPr lang="en-US" sz="2600" dirty="0" err="1" smtClean="0">
                <a:ln w="0"/>
                <a:solidFill>
                  <a:schemeClr val="accent2"/>
                </a:solidFill>
                <a:effectLst>
                  <a:outerShdw blurRad="38100" dist="19050" dir="2700000" algn="tl" rotWithShape="0">
                    <a:schemeClr val="dk1">
                      <a:alpha val="40000"/>
                    </a:schemeClr>
                  </a:outerShdw>
                </a:effectLst>
              </a:rPr>
              <a:t>Recursos</a:t>
            </a:r>
            <a:r>
              <a:rPr lang="en-US" sz="2600" dirty="0" smtClean="0">
                <a:ln w="0"/>
                <a:solidFill>
                  <a:schemeClr val="accent2"/>
                </a:solidFill>
                <a:effectLst>
                  <a:outerShdw blurRad="38100" dist="19050" dir="2700000" algn="tl" rotWithShape="0">
                    <a:schemeClr val="dk1">
                      <a:alpha val="40000"/>
                    </a:schemeClr>
                  </a:outerShdw>
                </a:effectLst>
              </a:rPr>
              <a:t> </a:t>
            </a:r>
            <a:r>
              <a:rPr lang="en-US" sz="2600" dirty="0" err="1" smtClean="0">
                <a:ln w="0"/>
                <a:solidFill>
                  <a:schemeClr val="accent2"/>
                </a:solidFill>
                <a:effectLst>
                  <a:outerShdw blurRad="38100" dist="19050" dir="2700000" algn="tl" rotWithShape="0">
                    <a:schemeClr val="dk1">
                      <a:alpha val="40000"/>
                    </a:schemeClr>
                  </a:outerShdw>
                </a:effectLst>
              </a:rPr>
              <a:t>que</a:t>
            </a:r>
            <a:r>
              <a:rPr lang="en-US" sz="2600" dirty="0" smtClean="0">
                <a:ln w="0"/>
                <a:solidFill>
                  <a:schemeClr val="accent2"/>
                </a:solidFill>
                <a:effectLst>
                  <a:outerShdw blurRad="38100" dist="19050" dir="2700000" algn="tl" rotWithShape="0">
                    <a:schemeClr val="dk1">
                      <a:alpha val="40000"/>
                    </a:schemeClr>
                  </a:outerShdw>
                </a:effectLst>
              </a:rPr>
              <a:t> se </a:t>
            </a:r>
            <a:r>
              <a:rPr lang="en-US" sz="2600" dirty="0" err="1" smtClean="0">
                <a:ln w="0"/>
                <a:solidFill>
                  <a:schemeClr val="accent2"/>
                </a:solidFill>
                <a:effectLst>
                  <a:outerShdw blurRad="38100" dist="19050" dir="2700000" algn="tl" rotWithShape="0">
                    <a:schemeClr val="dk1">
                      <a:alpha val="40000"/>
                    </a:schemeClr>
                  </a:outerShdw>
                </a:effectLst>
              </a:rPr>
              <a:t>comparten</a:t>
            </a:r>
            <a:endParaRPr lang="en-US" sz="2600" dirty="0">
              <a:ln w="0"/>
              <a:solidFill>
                <a:schemeClr val="accent2"/>
              </a:solidFill>
              <a:effectLst>
                <a:outerShdw blurRad="38100" dist="19050" dir="2700000" algn="tl" rotWithShape="0">
                  <a:schemeClr val="dk1">
                    <a:alpha val="40000"/>
                  </a:schemeClr>
                </a:outerShdw>
              </a:effectLst>
            </a:endParaRPr>
          </a:p>
        </p:txBody>
      </p:sp>
      <p:sp>
        <p:nvSpPr>
          <p:cNvPr id="10" name="Rectángulo 9"/>
          <p:cNvSpPr/>
          <p:nvPr/>
        </p:nvSpPr>
        <p:spPr>
          <a:xfrm>
            <a:off x="3876827" y="3183353"/>
            <a:ext cx="2386159" cy="492443"/>
          </a:xfrm>
          <a:prstGeom prst="rect">
            <a:avLst/>
          </a:prstGeom>
        </p:spPr>
        <p:style>
          <a:lnRef idx="2">
            <a:schemeClr val="accent2"/>
          </a:lnRef>
          <a:fillRef idx="1">
            <a:schemeClr val="lt1"/>
          </a:fillRef>
          <a:effectRef idx="0">
            <a:schemeClr val="accent2"/>
          </a:effectRef>
          <a:fontRef idx="minor">
            <a:schemeClr val="dk1"/>
          </a:fontRef>
        </p:style>
        <p:txBody>
          <a:bodyPr wrap="square" lIns="91440" tIns="45720" rIns="91440" bIns="45720">
            <a:spAutoFit/>
          </a:bodyPr>
          <a:lstStyle/>
          <a:p>
            <a:pPr algn="ctr"/>
            <a:r>
              <a:rPr lang="en-US" sz="2600" dirty="0" err="1" smtClean="0">
                <a:ln w="0"/>
                <a:solidFill>
                  <a:schemeClr val="accent2"/>
                </a:solidFill>
                <a:effectLst>
                  <a:outerShdw blurRad="38100" dist="19050" dir="2700000" algn="tl" rotWithShape="0">
                    <a:schemeClr val="dk1">
                      <a:alpha val="40000"/>
                    </a:schemeClr>
                  </a:outerShdw>
                </a:effectLst>
              </a:rPr>
              <a:t>Conversaciones</a:t>
            </a:r>
            <a:endParaRPr lang="en-US" sz="2600" dirty="0">
              <a:ln w="0"/>
              <a:solidFill>
                <a:schemeClr val="accent2"/>
              </a:solidFill>
              <a:effectLst>
                <a:outerShdw blurRad="38100" dist="19050" dir="2700000" algn="tl" rotWithShape="0">
                  <a:schemeClr val="dk1">
                    <a:alpha val="40000"/>
                  </a:schemeClr>
                </a:outerShdw>
              </a:effectLst>
            </a:endParaRPr>
          </a:p>
        </p:txBody>
      </p:sp>
      <p:sp>
        <p:nvSpPr>
          <p:cNvPr id="11" name="Rectángulo 10"/>
          <p:cNvSpPr/>
          <p:nvPr/>
        </p:nvSpPr>
        <p:spPr>
          <a:xfrm>
            <a:off x="6708658" y="2773890"/>
            <a:ext cx="3378871" cy="492443"/>
          </a:xfrm>
          <a:prstGeom prst="rect">
            <a:avLst/>
          </a:prstGeom>
        </p:spPr>
        <p:style>
          <a:lnRef idx="2">
            <a:schemeClr val="accent2"/>
          </a:lnRef>
          <a:fillRef idx="1">
            <a:schemeClr val="lt1"/>
          </a:fillRef>
          <a:effectRef idx="0">
            <a:schemeClr val="accent2"/>
          </a:effectRef>
          <a:fontRef idx="minor">
            <a:schemeClr val="dk1"/>
          </a:fontRef>
        </p:style>
        <p:txBody>
          <a:bodyPr wrap="square" lIns="91440" tIns="45720" rIns="91440" bIns="45720">
            <a:spAutoFit/>
          </a:bodyPr>
          <a:lstStyle/>
          <a:p>
            <a:pPr algn="ctr"/>
            <a:r>
              <a:rPr lang="en-US" sz="2600" dirty="0" err="1" smtClean="0">
                <a:ln w="0"/>
                <a:solidFill>
                  <a:schemeClr val="accent2"/>
                </a:solidFill>
                <a:effectLst>
                  <a:outerShdw blurRad="38100" dist="19050" dir="2700000" algn="tl" rotWithShape="0">
                    <a:schemeClr val="dk1">
                      <a:alpha val="40000"/>
                    </a:schemeClr>
                  </a:outerShdw>
                </a:effectLst>
              </a:rPr>
              <a:t>Aprendizaje</a:t>
            </a:r>
            <a:r>
              <a:rPr lang="en-US" sz="2600" dirty="0" smtClean="0">
                <a:ln w="0"/>
                <a:solidFill>
                  <a:schemeClr val="accent2"/>
                </a:solidFill>
                <a:effectLst>
                  <a:outerShdw blurRad="38100" dist="19050" dir="2700000" algn="tl" rotWithShape="0">
                    <a:schemeClr val="dk1">
                      <a:alpha val="40000"/>
                    </a:schemeClr>
                  </a:outerShdw>
                </a:effectLst>
              </a:rPr>
              <a:t> </a:t>
            </a:r>
            <a:r>
              <a:rPr lang="en-US" sz="2600" dirty="0" err="1" smtClean="0">
                <a:ln w="0"/>
                <a:solidFill>
                  <a:schemeClr val="accent2"/>
                </a:solidFill>
                <a:effectLst>
                  <a:outerShdw blurRad="38100" dist="19050" dir="2700000" algn="tl" rotWithShape="0">
                    <a:schemeClr val="dk1">
                      <a:alpha val="40000"/>
                    </a:schemeClr>
                  </a:outerShdw>
                </a:effectLst>
              </a:rPr>
              <a:t>Colectivo</a:t>
            </a:r>
            <a:endParaRPr lang="en-US" sz="2600" dirty="0">
              <a:ln w="0"/>
              <a:solidFill>
                <a:schemeClr val="accent2"/>
              </a:solidFill>
              <a:effectLst>
                <a:outerShdw blurRad="38100" dist="19050" dir="2700000" algn="tl" rotWithShape="0">
                  <a:schemeClr val="dk1">
                    <a:alpha val="40000"/>
                  </a:schemeClr>
                </a:outerShdw>
              </a:effectLst>
            </a:endParaRPr>
          </a:p>
        </p:txBody>
      </p:sp>
      <p:sp>
        <p:nvSpPr>
          <p:cNvPr id="12" name="Rectángulo 11"/>
          <p:cNvSpPr/>
          <p:nvPr/>
        </p:nvSpPr>
        <p:spPr>
          <a:xfrm>
            <a:off x="6998790" y="2284443"/>
            <a:ext cx="2056590" cy="492443"/>
          </a:xfrm>
          <a:prstGeom prst="rect">
            <a:avLst/>
          </a:prstGeom>
        </p:spPr>
        <p:style>
          <a:lnRef idx="2">
            <a:schemeClr val="accent2"/>
          </a:lnRef>
          <a:fillRef idx="1">
            <a:schemeClr val="lt1"/>
          </a:fillRef>
          <a:effectRef idx="0">
            <a:schemeClr val="accent2"/>
          </a:effectRef>
          <a:fontRef idx="minor">
            <a:schemeClr val="dk1"/>
          </a:fontRef>
        </p:style>
        <p:txBody>
          <a:bodyPr wrap="none" lIns="91440" tIns="45720" rIns="91440" bIns="45720">
            <a:spAutoFit/>
          </a:bodyPr>
          <a:lstStyle/>
          <a:p>
            <a:pPr algn="ctr"/>
            <a:r>
              <a:rPr lang="en-US" sz="2600" dirty="0" err="1" smtClean="0">
                <a:ln w="0"/>
                <a:solidFill>
                  <a:schemeClr val="accent2"/>
                </a:solidFill>
                <a:effectLst>
                  <a:outerShdw blurRad="38100" dist="19050" dir="2700000" algn="tl" rotWithShape="0">
                    <a:schemeClr val="dk1">
                      <a:alpha val="40000"/>
                    </a:schemeClr>
                  </a:outerShdw>
                </a:effectLst>
              </a:rPr>
              <a:t>Juegos</a:t>
            </a:r>
            <a:r>
              <a:rPr lang="en-US" sz="2600" dirty="0" smtClean="0">
                <a:ln w="0"/>
                <a:solidFill>
                  <a:schemeClr val="accent2"/>
                </a:solidFill>
                <a:effectLst>
                  <a:outerShdw blurRad="38100" dist="19050" dir="2700000" algn="tl" rotWithShape="0">
                    <a:schemeClr val="dk1">
                      <a:alpha val="40000"/>
                    </a:schemeClr>
                  </a:outerShdw>
                </a:effectLst>
              </a:rPr>
              <a:t> Online</a:t>
            </a:r>
            <a:endParaRPr lang="en-US" sz="2600" dirty="0">
              <a:ln w="0"/>
              <a:solidFill>
                <a:schemeClr val="accent2"/>
              </a:solidFill>
              <a:effectLst>
                <a:outerShdw blurRad="38100" dist="19050" dir="2700000" algn="tl" rotWithShape="0">
                  <a:schemeClr val="dk1">
                    <a:alpha val="40000"/>
                  </a:schemeClr>
                </a:outerShdw>
              </a:effectLst>
            </a:endParaRPr>
          </a:p>
        </p:txBody>
      </p:sp>
      <p:sp>
        <p:nvSpPr>
          <p:cNvPr id="14" name="Rectángulo 13"/>
          <p:cNvSpPr/>
          <p:nvPr/>
        </p:nvSpPr>
        <p:spPr>
          <a:xfrm>
            <a:off x="6262986" y="3249169"/>
            <a:ext cx="3654215" cy="492443"/>
          </a:xfrm>
          <a:prstGeom prst="rect">
            <a:avLst/>
          </a:prstGeom>
        </p:spPr>
        <p:style>
          <a:lnRef idx="2">
            <a:schemeClr val="accent2"/>
          </a:lnRef>
          <a:fillRef idx="1">
            <a:schemeClr val="lt1"/>
          </a:fillRef>
          <a:effectRef idx="0">
            <a:schemeClr val="accent2"/>
          </a:effectRef>
          <a:fontRef idx="minor">
            <a:schemeClr val="dk1"/>
          </a:fontRef>
        </p:style>
        <p:txBody>
          <a:bodyPr wrap="square" lIns="91440" tIns="45720" rIns="91440" bIns="45720">
            <a:spAutoFit/>
          </a:bodyPr>
          <a:lstStyle/>
          <a:p>
            <a:pPr algn="ctr"/>
            <a:r>
              <a:rPr lang="en-US" sz="2600" dirty="0" smtClean="0">
                <a:ln w="0"/>
                <a:solidFill>
                  <a:schemeClr val="accent2"/>
                </a:solidFill>
                <a:effectLst>
                  <a:outerShdw blurRad="38100" dist="19050" dir="2700000" algn="tl" rotWithShape="0">
                    <a:schemeClr val="dk1">
                      <a:alpha val="40000"/>
                    </a:schemeClr>
                  </a:outerShdw>
                </a:effectLst>
              </a:rPr>
              <a:t>Nuevo </a:t>
            </a:r>
            <a:r>
              <a:rPr lang="en-US" sz="2600" dirty="0" err="1" smtClean="0">
                <a:ln w="0"/>
                <a:solidFill>
                  <a:schemeClr val="accent2"/>
                </a:solidFill>
                <a:effectLst>
                  <a:outerShdw blurRad="38100" dist="19050" dir="2700000" algn="tl" rotWithShape="0">
                    <a:schemeClr val="dk1">
                      <a:alpha val="40000"/>
                    </a:schemeClr>
                  </a:outerShdw>
                </a:effectLst>
              </a:rPr>
              <a:t>Contenido</a:t>
            </a:r>
            <a:endParaRPr lang="en-US" sz="2600" dirty="0" smtClean="0">
              <a:ln w="0"/>
              <a:solidFill>
                <a:schemeClr val="accent2"/>
              </a:solidFill>
              <a:effectLst>
                <a:outerShdw blurRad="38100" dist="19050" dir="2700000" algn="tl" rotWithShape="0">
                  <a:schemeClr val="dk1">
                    <a:alpha val="40000"/>
                  </a:schemeClr>
                </a:outerShdw>
              </a:effectLst>
            </a:endParaRPr>
          </a:p>
        </p:txBody>
      </p:sp>
      <p:sp>
        <p:nvSpPr>
          <p:cNvPr id="15" name="Rectángulo 14"/>
          <p:cNvSpPr/>
          <p:nvPr/>
        </p:nvSpPr>
        <p:spPr>
          <a:xfrm>
            <a:off x="6680573" y="3746835"/>
            <a:ext cx="3263074" cy="492443"/>
          </a:xfrm>
          <a:prstGeom prst="rect">
            <a:avLst/>
          </a:prstGeom>
        </p:spPr>
        <p:style>
          <a:lnRef idx="2">
            <a:schemeClr val="accent2"/>
          </a:lnRef>
          <a:fillRef idx="1">
            <a:schemeClr val="lt1"/>
          </a:fillRef>
          <a:effectRef idx="0">
            <a:schemeClr val="accent2"/>
          </a:effectRef>
          <a:fontRef idx="minor">
            <a:schemeClr val="dk1"/>
          </a:fontRef>
        </p:style>
        <p:txBody>
          <a:bodyPr wrap="none" lIns="91440" tIns="45720" rIns="91440" bIns="45720">
            <a:spAutoFit/>
          </a:bodyPr>
          <a:lstStyle/>
          <a:p>
            <a:pPr algn="ctr"/>
            <a:r>
              <a:rPr lang="es-ES_tradnl" sz="2600" dirty="0" smtClean="0">
                <a:ln w="0"/>
                <a:solidFill>
                  <a:schemeClr val="accent2"/>
                </a:solidFill>
                <a:effectLst>
                  <a:outerShdw blurRad="38100" dist="19050" dir="2700000" algn="tl" rotWithShape="0">
                    <a:schemeClr val="dk1">
                      <a:alpha val="40000"/>
                    </a:schemeClr>
                  </a:outerShdw>
                </a:effectLst>
              </a:rPr>
              <a:t>Interacción simultánea</a:t>
            </a:r>
            <a:endParaRPr lang="es-ES_tradnl" sz="2600" dirty="0">
              <a:ln w="0"/>
              <a:solidFill>
                <a:schemeClr val="accent2"/>
              </a:solidFill>
              <a:effectLst>
                <a:outerShdw blurRad="38100" dist="19050" dir="2700000" algn="tl" rotWithShape="0">
                  <a:schemeClr val="dk1">
                    <a:alpha val="40000"/>
                  </a:schemeClr>
                </a:outerShdw>
              </a:effectLst>
            </a:endParaRPr>
          </a:p>
        </p:txBody>
      </p:sp>
      <p:sp>
        <p:nvSpPr>
          <p:cNvPr id="16" name="Rectángulo 15"/>
          <p:cNvSpPr/>
          <p:nvPr/>
        </p:nvSpPr>
        <p:spPr>
          <a:xfrm>
            <a:off x="1500436" y="3604534"/>
            <a:ext cx="5180137" cy="492443"/>
          </a:xfrm>
          <a:prstGeom prst="rect">
            <a:avLst/>
          </a:prstGeom>
        </p:spPr>
        <p:style>
          <a:lnRef idx="2">
            <a:schemeClr val="accent2"/>
          </a:lnRef>
          <a:fillRef idx="1">
            <a:schemeClr val="lt1"/>
          </a:fillRef>
          <a:effectRef idx="0">
            <a:schemeClr val="accent2"/>
          </a:effectRef>
          <a:fontRef idx="minor">
            <a:schemeClr val="dk1"/>
          </a:fontRef>
        </p:style>
        <p:txBody>
          <a:bodyPr wrap="none" lIns="91440" tIns="45720" rIns="91440" bIns="45720">
            <a:spAutoFit/>
          </a:bodyPr>
          <a:lstStyle/>
          <a:p>
            <a:pPr algn="ctr"/>
            <a:r>
              <a:rPr lang="en-US" sz="2600" dirty="0" err="1" smtClean="0">
                <a:ln w="0"/>
                <a:solidFill>
                  <a:schemeClr val="accent2"/>
                </a:solidFill>
                <a:effectLst>
                  <a:outerShdw blurRad="38100" dist="19050" dir="2700000" algn="tl" rotWithShape="0">
                    <a:schemeClr val="dk1">
                      <a:alpha val="40000"/>
                    </a:schemeClr>
                  </a:outerShdw>
                </a:effectLst>
              </a:rPr>
              <a:t>Discubrimiento</a:t>
            </a:r>
            <a:r>
              <a:rPr lang="en-US" sz="2600" dirty="0" smtClean="0">
                <a:ln w="0"/>
                <a:solidFill>
                  <a:schemeClr val="accent2"/>
                </a:solidFill>
                <a:effectLst>
                  <a:outerShdw blurRad="38100" dist="19050" dir="2700000" algn="tl" rotWithShape="0">
                    <a:schemeClr val="dk1">
                      <a:alpha val="40000"/>
                    </a:schemeClr>
                  </a:outerShdw>
                </a:effectLst>
              </a:rPr>
              <a:t> de </a:t>
            </a:r>
            <a:r>
              <a:rPr lang="en-US" sz="2600" dirty="0" err="1" smtClean="0">
                <a:ln w="0"/>
                <a:solidFill>
                  <a:schemeClr val="accent2"/>
                </a:solidFill>
                <a:effectLst>
                  <a:outerShdw blurRad="38100" dist="19050" dir="2700000" algn="tl" rotWithShape="0">
                    <a:schemeClr val="dk1">
                      <a:alpha val="40000"/>
                    </a:schemeClr>
                  </a:outerShdw>
                </a:effectLst>
              </a:rPr>
              <a:t>contactos</a:t>
            </a:r>
            <a:r>
              <a:rPr lang="en-US" sz="2600" dirty="0" smtClean="0">
                <a:ln w="0"/>
                <a:solidFill>
                  <a:schemeClr val="accent2"/>
                </a:solidFill>
                <a:effectLst>
                  <a:outerShdw blurRad="38100" dist="19050" dir="2700000" algn="tl" rotWithShape="0">
                    <a:schemeClr val="dk1">
                      <a:alpha val="40000"/>
                    </a:schemeClr>
                  </a:outerShdw>
                </a:effectLst>
              </a:rPr>
              <a:t> </a:t>
            </a:r>
            <a:r>
              <a:rPr lang="en-US" sz="2600" dirty="0" err="1" smtClean="0">
                <a:ln w="0"/>
                <a:solidFill>
                  <a:schemeClr val="accent2"/>
                </a:solidFill>
                <a:effectLst>
                  <a:outerShdw blurRad="38100" dist="19050" dir="2700000" algn="tl" rotWithShape="0">
                    <a:schemeClr val="dk1">
                      <a:alpha val="40000"/>
                    </a:schemeClr>
                  </a:outerShdw>
                </a:effectLst>
              </a:rPr>
              <a:t>sociales</a:t>
            </a:r>
            <a:endParaRPr lang="en-US" sz="2600" dirty="0">
              <a:ln w="0"/>
              <a:solidFill>
                <a:schemeClr val="accent2"/>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2953636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097279" y="391886"/>
            <a:ext cx="10470775" cy="1058871"/>
          </a:xfrm>
        </p:spPr>
        <p:txBody>
          <a:bodyPr>
            <a:normAutofit/>
          </a:bodyPr>
          <a:lstStyle/>
          <a:p>
            <a:r>
              <a:rPr lang="es-ES_tradnl" sz="4600" dirty="0" err="1" smtClean="0"/>
              <a:t>OSNs</a:t>
            </a:r>
            <a:r>
              <a:rPr lang="es-ES_tradnl" sz="4600" dirty="0" smtClean="0"/>
              <a:t> y algunas estadísticas</a:t>
            </a:r>
            <a:endParaRPr lang="es-ES_tradnl" sz="4600" dirty="0"/>
          </a:p>
        </p:txBody>
      </p:sp>
      <p:sp>
        <p:nvSpPr>
          <p:cNvPr id="3" name="Marcador de contenido 2"/>
          <p:cNvSpPr>
            <a:spLocks noGrp="1"/>
          </p:cNvSpPr>
          <p:nvPr>
            <p:ph idx="1"/>
          </p:nvPr>
        </p:nvSpPr>
        <p:spPr>
          <a:xfrm>
            <a:off x="1097280" y="1809158"/>
            <a:ext cx="10058400" cy="3576292"/>
          </a:xfrm>
        </p:spPr>
        <p:txBody>
          <a:bodyPr>
            <a:noAutofit/>
          </a:bodyPr>
          <a:lstStyle/>
          <a:p>
            <a:pPr>
              <a:buFont typeface="Arial" charset="0"/>
              <a:buChar char="•"/>
            </a:pPr>
            <a:r>
              <a:rPr lang="es-ES_tradnl" sz="2800" dirty="0" smtClean="0"/>
              <a:t> En 2009, las redes sociales rebasaron al correo electrónico como la actividad en línea más popular (</a:t>
            </a:r>
            <a:r>
              <a:rPr lang="es-ES_tradnl" sz="2800" dirty="0" err="1" smtClean="0"/>
              <a:t>Nielsen</a:t>
            </a:r>
            <a:r>
              <a:rPr lang="es-ES_tradnl" sz="2800" dirty="0" smtClean="0"/>
              <a:t> Online </a:t>
            </a:r>
            <a:r>
              <a:rPr lang="es-ES_tradnl" sz="2800" dirty="0" err="1" smtClean="0"/>
              <a:t>report</a:t>
            </a:r>
            <a:r>
              <a:rPr lang="es-ES_tradnl" sz="2800" dirty="0" smtClean="0"/>
              <a:t>)</a:t>
            </a:r>
          </a:p>
          <a:p>
            <a:pPr>
              <a:buFont typeface="Arial" charset="0"/>
              <a:buChar char="•"/>
            </a:pPr>
            <a:r>
              <a:rPr lang="es-ES_tradnl" sz="2800" dirty="0" smtClean="0"/>
              <a:t> En 2017, el 71% de usuarios de internet visitaron y participaron en </a:t>
            </a:r>
            <a:r>
              <a:rPr lang="es-ES_tradnl" sz="2800" dirty="0" err="1" smtClean="0"/>
              <a:t>OSNs</a:t>
            </a:r>
            <a:r>
              <a:rPr lang="es-ES_tradnl" sz="2800" dirty="0" smtClean="0"/>
              <a:t> y blogs </a:t>
            </a:r>
          </a:p>
          <a:p>
            <a:pPr>
              <a:buFont typeface="Arial" charset="0"/>
              <a:buChar char="•"/>
            </a:pPr>
            <a:r>
              <a:rPr lang="es-ES_tradnl" sz="2800" dirty="0" smtClean="0"/>
              <a:t> Aproximadamente el 30% del tiempo que uno pasa online está destinado al uso de las redes sociales</a:t>
            </a:r>
          </a:p>
          <a:p>
            <a:pPr>
              <a:buFont typeface="Arial" charset="0"/>
              <a:buChar char="•"/>
            </a:pPr>
            <a:r>
              <a:rPr lang="es-ES_tradnl" sz="2800" dirty="0" smtClean="0"/>
              <a:t> Facebook lidera el mercado con 1.86 billones usuarios activos cada mes</a:t>
            </a:r>
            <a:endParaRPr lang="es-ES_tradnl" sz="2800" dirty="0"/>
          </a:p>
        </p:txBody>
      </p:sp>
      <p:sp>
        <p:nvSpPr>
          <p:cNvPr id="4" name="Marcador de número de diapositiva 3"/>
          <p:cNvSpPr>
            <a:spLocks noGrp="1"/>
          </p:cNvSpPr>
          <p:nvPr>
            <p:ph type="sldNum" sz="quarter" idx="12"/>
          </p:nvPr>
        </p:nvSpPr>
        <p:spPr/>
        <p:txBody>
          <a:bodyPr/>
          <a:lstStyle/>
          <a:p>
            <a:fld id="{6D22F896-40B5-4ADD-8801-0D06FADFA095}" type="slidenum">
              <a:rPr lang="en-US" sz="1600" smtClean="0"/>
              <a:t>6</a:t>
            </a:fld>
            <a:endParaRPr lang="en-US" sz="1600" dirty="0"/>
          </a:p>
        </p:txBody>
      </p:sp>
      <p:sp>
        <p:nvSpPr>
          <p:cNvPr id="5" name="CuadroTexto 4"/>
          <p:cNvSpPr txBox="1"/>
          <p:nvPr/>
        </p:nvSpPr>
        <p:spPr>
          <a:xfrm>
            <a:off x="164592" y="5617740"/>
            <a:ext cx="9760621" cy="646331"/>
          </a:xfrm>
          <a:prstGeom prst="rect">
            <a:avLst/>
          </a:prstGeom>
          <a:noFill/>
        </p:spPr>
        <p:txBody>
          <a:bodyPr wrap="none" rtlCol="0">
            <a:spAutoFit/>
          </a:bodyPr>
          <a:lstStyle/>
          <a:p>
            <a:r>
              <a:rPr lang="en-US" dirty="0" err="1" smtClean="0"/>
              <a:t>www.statista.com</a:t>
            </a:r>
            <a:endParaRPr lang="en-US" dirty="0" smtClean="0"/>
          </a:p>
          <a:p>
            <a:r>
              <a:rPr lang="en-US" dirty="0" err="1" smtClean="0"/>
              <a:t>www.socialmediatoday.com</a:t>
            </a:r>
            <a:r>
              <a:rPr lang="en-US" dirty="0" smtClean="0"/>
              <a:t>/marketing/how-much-time-do-people-spend-social-media-infographic</a:t>
            </a:r>
            <a:endParaRPr lang="en-US" dirty="0"/>
          </a:p>
        </p:txBody>
      </p:sp>
    </p:spTree>
    <p:extLst>
      <p:ext uri="{BB962C8B-B14F-4D97-AF65-F5344CB8AC3E}">
        <p14:creationId xmlns:p14="http://schemas.microsoft.com/office/powerpoint/2010/main" val="208442260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5"/>
          <p:cNvSpPr txBox="1">
            <a:spLocks/>
          </p:cNvSpPr>
          <p:nvPr/>
        </p:nvSpPr>
        <p:spPr>
          <a:xfrm>
            <a:off x="498071" y="2014788"/>
            <a:ext cx="5029200" cy="3418502"/>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2800" dirty="0" err="1" smtClean="0"/>
              <a:t>Una</a:t>
            </a:r>
            <a:r>
              <a:rPr lang="en-US" sz="2800" dirty="0" smtClean="0"/>
              <a:t> persona </a:t>
            </a:r>
            <a:r>
              <a:rPr lang="en-US" sz="2800" dirty="0" err="1" smtClean="0"/>
              <a:t>promedio</a:t>
            </a:r>
            <a:r>
              <a:rPr lang="en-US" sz="2800" dirty="0" smtClean="0"/>
              <a:t> </a:t>
            </a:r>
            <a:r>
              <a:rPr lang="en-US" sz="2800" dirty="0" err="1" smtClean="0"/>
              <a:t>dedica</a:t>
            </a:r>
            <a:r>
              <a:rPr lang="en-US" sz="2800" dirty="0" smtClean="0"/>
              <a:t> </a:t>
            </a:r>
            <a:r>
              <a:rPr lang="en-US" sz="2800" dirty="0" err="1" smtClean="0"/>
              <a:t>aproximadamente</a:t>
            </a:r>
            <a:r>
              <a:rPr lang="en-US" sz="2800" dirty="0" smtClean="0"/>
              <a:t> 116 </a:t>
            </a:r>
            <a:r>
              <a:rPr lang="en-US" sz="2800" dirty="0" err="1" smtClean="0"/>
              <a:t>minutos</a:t>
            </a:r>
            <a:r>
              <a:rPr lang="en-US" sz="2800" dirty="0" smtClean="0"/>
              <a:t> al d</a:t>
            </a:r>
            <a:r>
              <a:rPr lang="es-ES" sz="2800" dirty="0" err="1" smtClean="0"/>
              <a:t>ía</a:t>
            </a:r>
            <a:r>
              <a:rPr lang="es-ES" sz="2800" dirty="0" smtClean="0"/>
              <a:t> para navegar en las Redes Sociales.</a:t>
            </a:r>
          </a:p>
          <a:p>
            <a:endParaRPr lang="es-ES" sz="2800" dirty="0"/>
          </a:p>
          <a:p>
            <a:r>
              <a:rPr lang="es-ES" sz="2800" b="1" dirty="0" smtClean="0"/>
              <a:t>5 años, 4 meses</a:t>
            </a:r>
            <a:r>
              <a:rPr lang="es-ES" sz="2800" dirty="0" smtClean="0"/>
              <a:t> de nuestras vidas</a:t>
            </a:r>
            <a:r>
              <a:rPr lang="mr-IN" sz="2800" dirty="0" smtClean="0"/>
              <a:t>…</a:t>
            </a:r>
            <a:endParaRPr lang="en-US" sz="2800" dirty="0" smtClean="0"/>
          </a:p>
        </p:txBody>
      </p:sp>
      <p:pic>
        <p:nvPicPr>
          <p:cNvPr id="4" name="Imagen 3"/>
          <p:cNvPicPr>
            <a:picLocks noChangeAspect="1"/>
          </p:cNvPicPr>
          <p:nvPr/>
        </p:nvPicPr>
        <p:blipFill>
          <a:blip r:embed="rId3"/>
          <a:stretch>
            <a:fillRect/>
          </a:stretch>
        </p:blipFill>
        <p:spPr>
          <a:xfrm>
            <a:off x="5592586" y="1099418"/>
            <a:ext cx="5567013" cy="4822818"/>
          </a:xfrm>
          <a:prstGeom prst="rect">
            <a:avLst/>
          </a:prstGeom>
        </p:spPr>
      </p:pic>
      <p:sp>
        <p:nvSpPr>
          <p:cNvPr id="6" name="Título 1"/>
          <p:cNvSpPr txBox="1">
            <a:spLocks/>
          </p:cNvSpPr>
          <p:nvPr/>
        </p:nvSpPr>
        <p:spPr>
          <a:xfrm>
            <a:off x="498070" y="354138"/>
            <a:ext cx="11022536" cy="1450757"/>
          </a:xfrm>
          <a:prstGeom prst="rect">
            <a:avLst/>
          </a:prstGeom>
        </p:spPr>
        <p:txBody>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ES_tradnl" dirty="0" smtClean="0"/>
              <a:t>Las Redes Sociales, ¿cuán importantes son?</a:t>
            </a:r>
            <a:endParaRPr lang="es-ES_tradnl" b="1" dirty="0"/>
          </a:p>
        </p:txBody>
      </p:sp>
      <p:sp>
        <p:nvSpPr>
          <p:cNvPr id="7" name="CuadroTexto 6"/>
          <p:cNvSpPr txBox="1"/>
          <p:nvPr/>
        </p:nvSpPr>
        <p:spPr>
          <a:xfrm>
            <a:off x="91440" y="6020210"/>
            <a:ext cx="8436540" cy="338554"/>
          </a:xfrm>
          <a:prstGeom prst="rect">
            <a:avLst/>
          </a:prstGeom>
          <a:noFill/>
        </p:spPr>
        <p:txBody>
          <a:bodyPr wrap="none" rtlCol="0">
            <a:spAutoFit/>
          </a:bodyPr>
          <a:lstStyle/>
          <a:p>
            <a:r>
              <a:rPr lang="en-US" sz="1600" smtClean="0"/>
              <a:t>www.socialmediatoday.com</a:t>
            </a:r>
            <a:r>
              <a:rPr lang="en-US" sz="1600" dirty="0" smtClean="0"/>
              <a:t>/marketing/how-much-time-do-people-spend-social-media-infographic</a:t>
            </a:r>
            <a:endParaRPr lang="en-US" sz="1600" dirty="0"/>
          </a:p>
        </p:txBody>
      </p:sp>
    </p:spTree>
    <p:extLst>
      <p:ext uri="{BB962C8B-B14F-4D97-AF65-F5344CB8AC3E}">
        <p14:creationId xmlns:p14="http://schemas.microsoft.com/office/powerpoint/2010/main" val="149478237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p:txBody>
          <a:bodyPr/>
          <a:lstStyle/>
          <a:p>
            <a:fld id="{6D22F896-40B5-4ADD-8801-0D06FADFA095}" type="slidenum">
              <a:rPr lang="en-US" sz="1600" smtClean="0"/>
              <a:t>8</a:t>
            </a:fld>
            <a:endParaRPr lang="en-US" sz="1600" dirty="0"/>
          </a:p>
        </p:txBody>
      </p:sp>
      <p:sp>
        <p:nvSpPr>
          <p:cNvPr id="3" name="Rectángulo 2"/>
          <p:cNvSpPr/>
          <p:nvPr/>
        </p:nvSpPr>
        <p:spPr>
          <a:xfrm>
            <a:off x="553039" y="2192082"/>
            <a:ext cx="11128559" cy="1754326"/>
          </a:xfrm>
          <a:prstGeom prst="rect">
            <a:avLst/>
          </a:prstGeom>
          <a:noFill/>
        </p:spPr>
        <p:txBody>
          <a:bodyPr wrap="none" lIns="91440" tIns="45720" rIns="91440" bIns="45720">
            <a:spAutoFit/>
          </a:bodyPr>
          <a:lstStyle/>
          <a:p>
            <a:pPr algn="ctr"/>
            <a:r>
              <a:rPr lang="en-US" sz="5400" b="1" cap="none" spc="300" dirty="0" smtClean="0">
                <a:ln w="6600">
                  <a:solidFill>
                    <a:schemeClr val="accent2"/>
                  </a:solidFill>
                  <a:prstDash val="solid"/>
                </a:ln>
                <a:solidFill>
                  <a:schemeClr val="accent2">
                    <a:lumMod val="20000"/>
                    <a:lumOff val="80000"/>
                  </a:schemeClr>
                </a:solidFill>
                <a:effectLst>
                  <a:outerShdw dist="38100" dir="2700000" algn="tl" rotWithShape="0">
                    <a:schemeClr val="accent2"/>
                  </a:outerShdw>
                </a:effectLst>
              </a:rPr>
              <a:t>El </a:t>
            </a:r>
            <a:r>
              <a:rPr lang="en-US" sz="5400" b="1" spc="300" dirty="0" err="1">
                <a:ln w="6600">
                  <a:solidFill>
                    <a:schemeClr val="accent2"/>
                  </a:solidFill>
                  <a:prstDash val="solid"/>
                </a:ln>
                <a:solidFill>
                  <a:schemeClr val="accent2">
                    <a:lumMod val="20000"/>
                    <a:lumOff val="80000"/>
                  </a:schemeClr>
                </a:solidFill>
                <a:effectLst>
                  <a:outerShdw dist="38100" dir="2700000" algn="tl" rotWithShape="0">
                    <a:schemeClr val="accent2"/>
                  </a:outerShdw>
                </a:effectLst>
              </a:rPr>
              <a:t>R</a:t>
            </a:r>
            <a:r>
              <a:rPr lang="en-US" sz="5400" b="1" cap="none" spc="300" dirty="0" err="1" smtClean="0">
                <a:ln w="6600">
                  <a:solidFill>
                    <a:schemeClr val="accent2"/>
                  </a:solidFill>
                  <a:prstDash val="solid"/>
                </a:ln>
                <a:solidFill>
                  <a:schemeClr val="accent2">
                    <a:lumMod val="20000"/>
                    <a:lumOff val="80000"/>
                  </a:schemeClr>
                </a:solidFill>
                <a:effectLst>
                  <a:outerShdw dist="38100" dir="2700000" algn="tl" rotWithShape="0">
                    <a:schemeClr val="accent2"/>
                  </a:outerShdw>
                </a:effectLst>
              </a:rPr>
              <a:t>ol</a:t>
            </a:r>
            <a:r>
              <a:rPr lang="en-US" sz="5400" b="1" cap="none" spc="300" dirty="0" smtClean="0">
                <a:ln w="6600">
                  <a:solidFill>
                    <a:schemeClr val="accent2"/>
                  </a:solidFill>
                  <a:prstDash val="solid"/>
                </a:ln>
                <a:solidFill>
                  <a:schemeClr val="accent2">
                    <a:lumMod val="20000"/>
                    <a:lumOff val="80000"/>
                  </a:schemeClr>
                </a:solidFill>
                <a:effectLst>
                  <a:outerShdw dist="38100" dir="2700000" algn="tl" rotWithShape="0">
                    <a:schemeClr val="accent2"/>
                  </a:outerShdw>
                </a:effectLst>
              </a:rPr>
              <a:t> de </a:t>
            </a:r>
            <a:r>
              <a:rPr lang="en-US" sz="5400" b="1" cap="none" spc="300" dirty="0" err="1" smtClean="0">
                <a:ln w="6600">
                  <a:solidFill>
                    <a:schemeClr val="accent2"/>
                  </a:solidFill>
                  <a:prstDash val="solid"/>
                </a:ln>
                <a:solidFill>
                  <a:schemeClr val="accent2">
                    <a:lumMod val="20000"/>
                    <a:lumOff val="80000"/>
                  </a:schemeClr>
                </a:solidFill>
                <a:effectLst>
                  <a:outerShdw dist="38100" dir="2700000" algn="tl" rotWithShape="0">
                    <a:schemeClr val="accent2"/>
                  </a:outerShdw>
                </a:effectLst>
              </a:rPr>
              <a:t>las</a:t>
            </a:r>
            <a:r>
              <a:rPr lang="en-US" sz="5400" b="1" cap="none" spc="300" dirty="0" smtClean="0">
                <a:ln w="6600">
                  <a:solidFill>
                    <a:schemeClr val="accent2"/>
                  </a:solidFill>
                  <a:prstDash val="solid"/>
                </a:ln>
                <a:solidFill>
                  <a:schemeClr val="accent2">
                    <a:lumMod val="20000"/>
                    <a:lumOff val="80000"/>
                  </a:schemeClr>
                </a:solidFill>
                <a:effectLst>
                  <a:outerShdw dist="38100" dir="2700000" algn="tl" rotWithShape="0">
                    <a:schemeClr val="accent2"/>
                  </a:outerShdw>
                </a:effectLst>
              </a:rPr>
              <a:t> </a:t>
            </a:r>
            <a:r>
              <a:rPr lang="en-US" sz="5400" b="1" cap="none" spc="300" dirty="0" err="1" smtClean="0">
                <a:ln w="6600">
                  <a:solidFill>
                    <a:schemeClr val="accent2"/>
                  </a:solidFill>
                  <a:prstDash val="solid"/>
                </a:ln>
                <a:solidFill>
                  <a:schemeClr val="accent2">
                    <a:lumMod val="20000"/>
                    <a:lumOff val="80000"/>
                  </a:schemeClr>
                </a:solidFill>
                <a:effectLst>
                  <a:outerShdw dist="38100" dir="2700000" algn="tl" rotWithShape="0">
                    <a:schemeClr val="accent2"/>
                  </a:outerShdw>
                </a:effectLst>
              </a:rPr>
              <a:t>Redes</a:t>
            </a:r>
            <a:r>
              <a:rPr lang="en-US" sz="5400" b="1" cap="none" spc="300" dirty="0" smtClean="0">
                <a:ln w="6600">
                  <a:solidFill>
                    <a:schemeClr val="accent2"/>
                  </a:solidFill>
                  <a:prstDash val="solid"/>
                </a:ln>
                <a:solidFill>
                  <a:schemeClr val="accent2">
                    <a:lumMod val="20000"/>
                    <a:lumOff val="80000"/>
                  </a:schemeClr>
                </a:solidFill>
                <a:effectLst>
                  <a:outerShdw dist="38100" dir="2700000" algn="tl" rotWithShape="0">
                    <a:schemeClr val="accent2"/>
                  </a:outerShdw>
                </a:effectLst>
              </a:rPr>
              <a:t> </a:t>
            </a:r>
            <a:r>
              <a:rPr lang="en-US" sz="5400" b="1" cap="none" spc="300" dirty="0" err="1" smtClean="0">
                <a:ln w="6600">
                  <a:solidFill>
                    <a:schemeClr val="accent2"/>
                  </a:solidFill>
                  <a:prstDash val="solid"/>
                </a:ln>
                <a:solidFill>
                  <a:schemeClr val="accent2">
                    <a:lumMod val="20000"/>
                    <a:lumOff val="80000"/>
                  </a:schemeClr>
                </a:solidFill>
                <a:effectLst>
                  <a:outerShdw dist="38100" dir="2700000" algn="tl" rotWithShape="0">
                    <a:schemeClr val="accent2"/>
                  </a:outerShdw>
                </a:effectLst>
              </a:rPr>
              <a:t>Sociales</a:t>
            </a:r>
            <a:r>
              <a:rPr lang="en-US" sz="5400" b="1" cap="none" spc="300" dirty="0" smtClean="0">
                <a:ln w="6600">
                  <a:solidFill>
                    <a:schemeClr val="accent2"/>
                  </a:solidFill>
                  <a:prstDash val="solid"/>
                </a:ln>
                <a:solidFill>
                  <a:schemeClr val="accent2">
                    <a:lumMod val="20000"/>
                    <a:lumOff val="80000"/>
                  </a:schemeClr>
                </a:solidFill>
                <a:effectLst>
                  <a:outerShdw dist="38100" dir="2700000" algn="tl" rotWithShape="0">
                    <a:schemeClr val="accent2"/>
                  </a:outerShdw>
                </a:effectLst>
              </a:rPr>
              <a:t> </a:t>
            </a:r>
          </a:p>
          <a:p>
            <a:pPr algn="ctr"/>
            <a:r>
              <a:rPr lang="en-US" sz="5400" b="1" cap="none" spc="300" dirty="0" smtClean="0">
                <a:ln w="6600">
                  <a:solidFill>
                    <a:schemeClr val="accent2"/>
                  </a:solidFill>
                  <a:prstDash val="solid"/>
                </a:ln>
                <a:solidFill>
                  <a:schemeClr val="accent2">
                    <a:lumMod val="20000"/>
                    <a:lumOff val="80000"/>
                  </a:schemeClr>
                </a:solidFill>
                <a:effectLst>
                  <a:outerShdw dist="38100" dir="2700000" algn="tl" rotWithShape="0">
                    <a:schemeClr val="accent2"/>
                  </a:outerShdw>
                </a:effectLst>
              </a:rPr>
              <a:t>en la </a:t>
            </a:r>
            <a:r>
              <a:rPr lang="en-US" sz="5400" b="1" cap="none" spc="300" dirty="0" err="1" smtClean="0">
                <a:ln w="6600">
                  <a:solidFill>
                    <a:schemeClr val="accent2"/>
                  </a:solidFill>
                  <a:prstDash val="solid"/>
                </a:ln>
                <a:solidFill>
                  <a:schemeClr val="accent2">
                    <a:lumMod val="20000"/>
                    <a:lumOff val="80000"/>
                  </a:schemeClr>
                </a:solidFill>
                <a:effectLst>
                  <a:outerShdw dist="38100" dir="2700000" algn="tl" rotWithShape="0">
                    <a:schemeClr val="accent2"/>
                  </a:outerShdw>
                </a:effectLst>
              </a:rPr>
              <a:t>Identidad</a:t>
            </a:r>
            <a:r>
              <a:rPr lang="en-US" sz="5400" b="1" cap="none" spc="300" dirty="0" smtClean="0">
                <a:ln w="6600">
                  <a:solidFill>
                    <a:schemeClr val="accent2"/>
                  </a:solidFill>
                  <a:prstDash val="solid"/>
                </a:ln>
                <a:solidFill>
                  <a:schemeClr val="accent2">
                    <a:lumMod val="20000"/>
                    <a:lumOff val="80000"/>
                  </a:schemeClr>
                </a:solidFill>
                <a:effectLst>
                  <a:outerShdw dist="38100" dir="2700000" algn="tl" rotWithShape="0">
                    <a:schemeClr val="accent2"/>
                  </a:outerShdw>
                </a:effectLst>
              </a:rPr>
              <a:t> de los </a:t>
            </a:r>
            <a:r>
              <a:rPr lang="en-US" sz="5400" b="1" cap="none" spc="300" dirty="0" err="1" smtClean="0">
                <a:ln w="6600">
                  <a:solidFill>
                    <a:schemeClr val="accent2"/>
                  </a:solidFill>
                  <a:prstDash val="solid"/>
                </a:ln>
                <a:solidFill>
                  <a:schemeClr val="accent2">
                    <a:lumMod val="20000"/>
                    <a:lumOff val="80000"/>
                  </a:schemeClr>
                </a:solidFill>
                <a:effectLst>
                  <a:outerShdw dist="38100" dir="2700000" algn="tl" rotWithShape="0">
                    <a:schemeClr val="accent2"/>
                  </a:outerShdw>
                </a:effectLst>
              </a:rPr>
              <a:t>Ciudadanos</a:t>
            </a:r>
            <a:endParaRPr lang="en-US" sz="5400" b="1" cap="none" spc="300" dirty="0" smtClean="0">
              <a:ln w="6600">
                <a:solidFill>
                  <a:schemeClr val="accent2"/>
                </a:solidFill>
                <a:prstDash val="solid"/>
              </a:ln>
              <a:solidFill>
                <a:schemeClr val="accent2">
                  <a:lumMod val="20000"/>
                  <a:lumOff val="80000"/>
                </a:schemeClr>
              </a:solidFill>
              <a:effectLst>
                <a:outerShdw dist="38100" dir="2700000" algn="tl" rotWithShape="0">
                  <a:schemeClr val="accent2"/>
                </a:outerShdw>
              </a:effectLst>
            </a:endParaRPr>
          </a:p>
        </p:txBody>
      </p:sp>
    </p:spTree>
    <p:extLst>
      <p:ext uri="{BB962C8B-B14F-4D97-AF65-F5344CB8AC3E}">
        <p14:creationId xmlns:p14="http://schemas.microsoft.com/office/powerpoint/2010/main" val="20803060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dirty="0" smtClean="0"/>
              <a:t>Ciudadanos Digitales son aquellos que…</a:t>
            </a:r>
            <a:endParaRPr lang="es-ES_tradnl" dirty="0"/>
          </a:p>
        </p:txBody>
      </p:sp>
      <p:sp>
        <p:nvSpPr>
          <p:cNvPr id="3" name="Marcador de contenido 2"/>
          <p:cNvSpPr>
            <a:spLocks noGrp="1"/>
          </p:cNvSpPr>
          <p:nvPr>
            <p:ph idx="1"/>
          </p:nvPr>
        </p:nvSpPr>
        <p:spPr>
          <a:xfrm>
            <a:off x="580445" y="2286000"/>
            <a:ext cx="11092070" cy="3503580"/>
          </a:xfrm>
        </p:spPr>
        <p:txBody>
          <a:bodyPr>
            <a:normAutofit fontScale="92500" lnSpcReduction="20000"/>
          </a:bodyPr>
          <a:lstStyle/>
          <a:p>
            <a:pPr>
              <a:buFont typeface="Arial" charset="0"/>
              <a:buChar char="•"/>
            </a:pPr>
            <a:r>
              <a:rPr lang="es-ES_tradnl" sz="3200" dirty="0" smtClean="0"/>
              <a:t> tienen </a:t>
            </a:r>
            <a:r>
              <a:rPr lang="es-ES_tradnl" sz="3200" b="1" dirty="0" smtClean="0"/>
              <a:t>habilidades para usar la tecnología</a:t>
            </a:r>
            <a:r>
              <a:rPr lang="es-ES_tradnl" sz="3200" dirty="0" smtClean="0"/>
              <a:t> para obtener información relacionada a asuntos políticos, </a:t>
            </a:r>
          </a:p>
          <a:p>
            <a:pPr>
              <a:buFont typeface="Arial" charset="0"/>
              <a:buChar char="•"/>
            </a:pPr>
            <a:r>
              <a:rPr lang="es-ES_tradnl" sz="3200" dirty="0" smtClean="0"/>
              <a:t> </a:t>
            </a:r>
            <a:r>
              <a:rPr lang="es-ES_tradnl" sz="3200" b="1" dirty="0" smtClean="0"/>
              <a:t>participan</a:t>
            </a:r>
            <a:r>
              <a:rPr lang="es-ES_tradnl" sz="3200" dirty="0" smtClean="0"/>
              <a:t> en la sociedad de manera online,</a:t>
            </a:r>
          </a:p>
          <a:p>
            <a:pPr>
              <a:buFont typeface="Arial" charset="0"/>
              <a:buChar char="•"/>
            </a:pPr>
            <a:r>
              <a:rPr lang="es-ES_tradnl" sz="3200" dirty="0" smtClean="0"/>
              <a:t> usan la tecnología </a:t>
            </a:r>
            <a:r>
              <a:rPr lang="es-ES_tradnl" sz="3200" b="1" dirty="0" smtClean="0"/>
              <a:t>frecuentemente</a:t>
            </a:r>
            <a:r>
              <a:rPr lang="es-ES_tradnl" sz="3200" dirty="0" smtClean="0"/>
              <a:t>,</a:t>
            </a:r>
          </a:p>
          <a:p>
            <a:pPr>
              <a:buFont typeface="Arial" charset="0"/>
              <a:buChar char="•"/>
            </a:pPr>
            <a:r>
              <a:rPr lang="es-ES_tradnl" sz="3200" dirty="0" smtClean="0"/>
              <a:t> buscan información online como una forma de complementar su </a:t>
            </a:r>
            <a:r>
              <a:rPr lang="es-ES_tradnl" sz="3200" b="1" dirty="0" smtClean="0"/>
              <a:t>deber cívico</a:t>
            </a:r>
            <a:r>
              <a:rPr lang="es-ES_tradnl" sz="3200" dirty="0" smtClean="0"/>
              <a:t>, </a:t>
            </a:r>
          </a:p>
          <a:p>
            <a:pPr>
              <a:buFont typeface="Arial" charset="0"/>
              <a:buChar char="•"/>
            </a:pPr>
            <a:r>
              <a:rPr lang="es-ES_tradnl" sz="3200" dirty="0" smtClean="0"/>
              <a:t> y usan la tecnología en su medio laboral en búsqueda de </a:t>
            </a:r>
            <a:r>
              <a:rPr lang="es-ES_tradnl" sz="3200" b="1" dirty="0" smtClean="0"/>
              <a:t>ganancias económicas</a:t>
            </a:r>
            <a:r>
              <a:rPr lang="es-ES_tradnl" sz="3200" dirty="0" smtClean="0"/>
              <a:t>.</a:t>
            </a:r>
            <a:endParaRPr lang="es-ES_tradnl" sz="3200" dirty="0"/>
          </a:p>
        </p:txBody>
      </p:sp>
      <p:sp>
        <p:nvSpPr>
          <p:cNvPr id="4" name="Marcador de número de diapositiva 3"/>
          <p:cNvSpPr>
            <a:spLocks noGrp="1"/>
          </p:cNvSpPr>
          <p:nvPr>
            <p:ph type="sldNum" sz="quarter" idx="12"/>
          </p:nvPr>
        </p:nvSpPr>
        <p:spPr/>
        <p:txBody>
          <a:bodyPr/>
          <a:lstStyle/>
          <a:p>
            <a:fld id="{6D22F896-40B5-4ADD-8801-0D06FADFA095}" type="slidenum">
              <a:rPr lang="en-US" sz="1600" smtClean="0"/>
              <a:t>9</a:t>
            </a:fld>
            <a:endParaRPr lang="en-US" sz="1600" dirty="0"/>
          </a:p>
        </p:txBody>
      </p:sp>
      <p:sp>
        <p:nvSpPr>
          <p:cNvPr id="6" name="CuadroTexto 5"/>
          <p:cNvSpPr txBox="1"/>
          <p:nvPr/>
        </p:nvSpPr>
        <p:spPr>
          <a:xfrm>
            <a:off x="258416" y="5789580"/>
            <a:ext cx="10021957" cy="400110"/>
          </a:xfrm>
          <a:prstGeom prst="rect">
            <a:avLst/>
          </a:prstGeom>
          <a:noFill/>
        </p:spPr>
        <p:txBody>
          <a:bodyPr wrap="square" rtlCol="0">
            <a:spAutoFit/>
          </a:bodyPr>
          <a:lstStyle/>
          <a:p>
            <a:r>
              <a:rPr lang="en-US" sz="2000" dirty="0"/>
              <a:t>K. </a:t>
            </a:r>
            <a:r>
              <a:rPr lang="en-US" sz="2000" dirty="0" err="1"/>
              <a:t>Mossberger</a:t>
            </a:r>
            <a:r>
              <a:rPr lang="en-US" sz="2000" dirty="0" smtClean="0"/>
              <a:t>, </a:t>
            </a:r>
            <a:r>
              <a:rPr lang="en-US" sz="2000" i="1" dirty="0" smtClean="0"/>
              <a:t>et al</a:t>
            </a:r>
            <a:r>
              <a:rPr lang="en-US" sz="2000" dirty="0" smtClean="0"/>
              <a:t>., </a:t>
            </a:r>
            <a:r>
              <a:rPr lang="en-US" sz="2000" dirty="0"/>
              <a:t>Digital Citizenship: The </a:t>
            </a:r>
            <a:r>
              <a:rPr lang="en-US" sz="2000" dirty="0" smtClean="0"/>
              <a:t>Internet, Society</a:t>
            </a:r>
            <a:r>
              <a:rPr lang="en-US" sz="2000" dirty="0"/>
              <a:t>, and Participation</a:t>
            </a:r>
            <a:r>
              <a:rPr lang="en-US" sz="2000" dirty="0" smtClean="0"/>
              <a:t>. </a:t>
            </a:r>
            <a:r>
              <a:rPr lang="en-US" sz="2000" dirty="0"/>
              <a:t>2007.</a:t>
            </a:r>
          </a:p>
        </p:txBody>
      </p:sp>
    </p:spTree>
    <p:extLst>
      <p:ext uri="{BB962C8B-B14F-4D97-AF65-F5344CB8AC3E}">
        <p14:creationId xmlns:p14="http://schemas.microsoft.com/office/powerpoint/2010/main" val="249021338"/>
      </p:ext>
    </p:extLst>
  </p:cSld>
  <p:clrMapOvr>
    <a:masterClrMapping/>
  </p:clrMapOvr>
</p:sld>
</file>

<file path=ppt/theme/theme1.xml><?xml version="1.0" encoding="utf-8"?>
<a:theme xmlns:a="http://schemas.openxmlformats.org/drawingml/2006/main" name="Retrospección">
  <a:themeElements>
    <a:clrScheme name="Retrospección">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Retrospección">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ción">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02006FA4-1611-4B07-AF7F-85CF6D20EB3E}"/>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25922</TotalTime>
  <Words>2779</Words>
  <Application>Microsoft Macintosh PowerPoint</Application>
  <PresentationFormat>Panorámica</PresentationFormat>
  <Paragraphs>249</Paragraphs>
  <Slides>25</Slides>
  <Notes>21</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25</vt:i4>
      </vt:variant>
    </vt:vector>
  </HeadingPairs>
  <TitlesOfParts>
    <vt:vector size="32" baseType="lpstr">
      <vt:lpstr>Calibri</vt:lpstr>
      <vt:lpstr>Calibri Light</vt:lpstr>
      <vt:lpstr>Georgia</vt:lpstr>
      <vt:lpstr>Mangal</vt:lpstr>
      <vt:lpstr>Wingdings</vt:lpstr>
      <vt:lpstr>Arial</vt:lpstr>
      <vt:lpstr>Retrospección</vt:lpstr>
      <vt:lpstr>Gobierno Electrónico: Oportunidades con los Datos de las Redes Sociales </vt:lpstr>
      <vt:lpstr>Presentación de PowerPoint</vt:lpstr>
      <vt:lpstr>Presentación de PowerPoint</vt:lpstr>
      <vt:lpstr>Presentación de PowerPoint</vt:lpstr>
      <vt:lpstr>Red Social</vt:lpstr>
      <vt:lpstr>OSNs y algunas estadísticas</vt:lpstr>
      <vt:lpstr>Presentación de PowerPoint</vt:lpstr>
      <vt:lpstr>Presentación de PowerPoint</vt:lpstr>
      <vt:lpstr>Ciudadanos Digitales son aquellos que…</vt:lpstr>
      <vt:lpstr>Presentación de PowerPoint</vt:lpstr>
      <vt:lpstr>Presentación de PowerPoint</vt:lpstr>
      <vt:lpstr>Presentación de PowerPoint</vt:lpstr>
      <vt:lpstr>Presentación de PowerPoint</vt:lpstr>
      <vt:lpstr>Aplicaciones y beneficios para el gobierno y la sociedad</vt:lpstr>
      <vt:lpstr>Beneficios</vt:lpstr>
      <vt:lpstr>Presentación de PowerPoint</vt:lpstr>
      <vt:lpstr>Use de los Datos de las Redes Sociales en  E-Government &amp; E-Democracy:   Casos de Estudio</vt:lpstr>
      <vt:lpstr>1. Dublin Bus</vt:lpstr>
      <vt:lpstr>Presentación de PowerPoint</vt:lpstr>
      <vt:lpstr>Presentación de PowerPoint</vt:lpstr>
      <vt:lpstr>Presentación de PowerPoint</vt:lpstr>
      <vt:lpstr>Presentación de PowerPoint</vt:lpstr>
      <vt:lpstr>Temas emergentes (Open issues)</vt:lpstr>
      <vt:lpstr>Presentación de PowerPoint</vt:lpstr>
      <vt:lpstr>Presentación de PowerPoint</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Social Media Data for E-Government </dc:title>
  <dc:creator>Lorena Recalde</dc:creator>
  <cp:lastModifiedBy>Lorena Recalde</cp:lastModifiedBy>
  <cp:revision>400</cp:revision>
  <cp:lastPrinted>2018-04-04T16:51:22Z</cp:lastPrinted>
  <dcterms:created xsi:type="dcterms:W3CDTF">2018-01-29T17:52:07Z</dcterms:created>
  <dcterms:modified xsi:type="dcterms:W3CDTF">2019-03-14T20:31:44Z</dcterms:modified>
</cp:coreProperties>
</file>